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Josefin Slab"/>
      <p:regular r:id="rId46"/>
      <p:bold r:id="rId47"/>
      <p:italic r:id="rId48"/>
      <p:boldItalic r:id="rId49"/>
    </p:embeddedFont>
    <p:embeddedFont>
      <p:font typeface="Anton"/>
      <p:regular r:id="rId50"/>
    </p:embeddedFont>
    <p:embeddedFont>
      <p:font typeface="Staatliches"/>
      <p:regular r:id="rId51"/>
    </p:embeddedFont>
    <p:embeddedFont>
      <p:font typeface="Roboto"/>
      <p:regular r:id="rId52"/>
      <p:bold r:id="rId53"/>
      <p:italic r:id="rId54"/>
      <p:boldItalic r:id="rId55"/>
    </p:embeddedFont>
    <p:embeddedFont>
      <p:font typeface="Anaheim"/>
      <p:regular r:id="rId56"/>
    </p:embeddedFont>
    <p:embeddedFont>
      <p:font typeface="Source Code Pro"/>
      <p:regular r:id="rId57"/>
      <p:bold r:id="rId58"/>
      <p:italic r:id="rId59"/>
      <p:boldItalic r:id="rId60"/>
    </p:embeddedFont>
    <p:embeddedFont>
      <p:font typeface="Abel"/>
      <p:regular r:id="rId61"/>
    </p:embeddedFont>
    <p:embeddedFont>
      <p:font typeface="Josefin Sans"/>
      <p:regular r:id="rId62"/>
      <p:bold r:id="rId63"/>
      <p:italic r:id="rId64"/>
      <p:boldItalic r:id="rId65"/>
    </p:embeddedFont>
    <p:embeddedFont>
      <p:font typeface="Unica One"/>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8C81FC-4DE8-42F0-B537-0B207B775CE1}">
  <a:tblStyle styleId="{538C81FC-4DE8-42F0-B537-0B207B775CE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F979E1F-2975-4018-9A7C-098DAFF7331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JosefinSlab-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JosefinSlab-italic.fntdata"/><Relationship Id="rId47" Type="http://schemas.openxmlformats.org/officeDocument/2006/relationships/font" Target="fonts/JosefinSlab-bold.fntdata"/><Relationship Id="rId49" Type="http://schemas.openxmlformats.org/officeDocument/2006/relationships/font" Target="fonts/JosefinSlab-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JosefinSans-regular.fntdata"/><Relationship Id="rId61" Type="http://schemas.openxmlformats.org/officeDocument/2006/relationships/font" Target="fonts/Abel-regular.fntdata"/><Relationship Id="rId20" Type="http://schemas.openxmlformats.org/officeDocument/2006/relationships/slide" Target="slides/slide14.xml"/><Relationship Id="rId64" Type="http://schemas.openxmlformats.org/officeDocument/2006/relationships/font" Target="fonts/JosefinSans-italic.fntdata"/><Relationship Id="rId63" Type="http://schemas.openxmlformats.org/officeDocument/2006/relationships/font" Target="fonts/JosefinSans-bold.fntdata"/><Relationship Id="rId22" Type="http://schemas.openxmlformats.org/officeDocument/2006/relationships/slide" Target="slides/slide16.xml"/><Relationship Id="rId66" Type="http://schemas.openxmlformats.org/officeDocument/2006/relationships/font" Target="fonts/UnicaOne-regular.fntdata"/><Relationship Id="rId21" Type="http://schemas.openxmlformats.org/officeDocument/2006/relationships/slide" Target="slides/slide15.xml"/><Relationship Id="rId65" Type="http://schemas.openxmlformats.org/officeDocument/2006/relationships/font" Target="fonts/Josefin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CodePr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taatliches-regular.fntdata"/><Relationship Id="rId50" Type="http://schemas.openxmlformats.org/officeDocument/2006/relationships/font" Target="fonts/Anton-regular.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SourceCodePro-regular.fntdata"/><Relationship Id="rId12" Type="http://schemas.openxmlformats.org/officeDocument/2006/relationships/slide" Target="slides/slide6.xml"/><Relationship Id="rId56" Type="http://schemas.openxmlformats.org/officeDocument/2006/relationships/font" Target="fonts/Anaheim-regular.fntdata"/><Relationship Id="rId15" Type="http://schemas.openxmlformats.org/officeDocument/2006/relationships/slide" Target="slides/slide9.xml"/><Relationship Id="rId59" Type="http://schemas.openxmlformats.org/officeDocument/2006/relationships/font" Target="fonts/SourceCodePro-italic.fntdata"/><Relationship Id="rId14" Type="http://schemas.openxmlformats.org/officeDocument/2006/relationships/slide" Target="slides/slide8.xml"/><Relationship Id="rId58" Type="http://schemas.openxmlformats.org/officeDocument/2006/relationships/font" Target="fonts/SourceCode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990a4aa7e_0_2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990a4aa7e_0_2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dcbe0e52a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dcbe0e52a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990a4aa7e_0_2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990a4aa7e_0_2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5990a4aa7e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5990a4aa7e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5990a4aa7e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5990a4aa7e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990a4aa7e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990a4aa7e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5990a4aa7e_0_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5990a4aa7e_0_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sistema de Información es </a:t>
            </a:r>
            <a:r>
              <a:rPr lang="es" sz="1050">
                <a:solidFill>
                  <a:srgbClr val="202122"/>
                </a:solidFill>
                <a:highlight>
                  <a:srgbClr val="FFFFFF"/>
                </a:highlight>
              </a:rPr>
              <a:t> una aplicación que ayuda a administrar, recolectar, recuperar, procesar, almacenar y distribuir información relevante para los procesos fundamentales y las particularidades de cada organización.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5990a4aa7e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5990a4aa7e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5990a4aa7e_0_2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5990a4aa7e_0_2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5990a4aa7e_0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5990a4aa7e_0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rPr>
              <a:t>Modelo Relacional:</a:t>
            </a:r>
            <a:endParaRPr b="1">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En el modelo relacional el usuario percibe cada base de datos como un conjunto de tablas (esto es la percepción lógica)</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Internamente, las bases de datos están implementadas usando distintas estructuras de datos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990a4aa7e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990a4aa7e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cbe0e52ac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cbe0e52ac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5990a4aa7e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5990a4aa7e_0_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s"/>
              <a:t>Relation:</a:t>
            </a:r>
            <a:endParaRPr b="1"/>
          </a:p>
          <a:p>
            <a:pPr indent="0" lvl="0" marL="0" rtl="0" algn="l">
              <a:spcBef>
                <a:spcPts val="0"/>
              </a:spcBef>
              <a:spcAft>
                <a:spcPts val="0"/>
              </a:spcAft>
              <a:buNone/>
            </a:pPr>
            <a:r>
              <a:rPr lang="es"/>
              <a:t>Las relaciones contienen información de los objetos representados en la base de datos.  </a:t>
            </a:r>
            <a:endParaRPr/>
          </a:p>
          <a:p>
            <a:pPr indent="0" lvl="0" marL="0" rtl="0" algn="l">
              <a:spcBef>
                <a:spcPts val="0"/>
              </a:spcBef>
              <a:spcAft>
                <a:spcPts val="0"/>
              </a:spcAft>
              <a:buNone/>
            </a:pPr>
            <a:r>
              <a:rPr lang="es"/>
              <a:t>Una relación es una tabla bidimensional cuyas filas corresponden a registros individuales y las columnas son los atributos.</a:t>
            </a:r>
            <a:endParaRPr/>
          </a:p>
          <a:p>
            <a:pPr indent="0" lvl="0" marL="0" rtl="0" algn="l">
              <a:spcBef>
                <a:spcPts val="0"/>
              </a:spcBef>
              <a:spcAft>
                <a:spcPts val="0"/>
              </a:spcAft>
              <a:buNone/>
            </a:pPr>
            <a:r>
              <a:rPr b="1" lang="es"/>
              <a:t>Attributes.</a:t>
            </a:r>
            <a:endParaRPr b="1"/>
          </a:p>
          <a:p>
            <a:pPr indent="0" lvl="0" marL="0" rtl="0" algn="l">
              <a:spcBef>
                <a:spcPts val="0"/>
              </a:spcBef>
              <a:spcAft>
                <a:spcPts val="0"/>
              </a:spcAft>
              <a:buNone/>
            </a:pPr>
            <a:r>
              <a:rPr lang="es"/>
              <a:t>Los atributos pueden aparecer en cualquier orden en la relación. </a:t>
            </a:r>
            <a:endParaRPr/>
          </a:p>
          <a:p>
            <a:pPr indent="0" lvl="0" marL="0" rtl="0" algn="l">
              <a:spcBef>
                <a:spcPts val="0"/>
              </a:spcBef>
              <a:spcAft>
                <a:spcPts val="0"/>
              </a:spcAft>
              <a:buNone/>
            </a:pPr>
            <a:r>
              <a:rPr lang="es"/>
              <a:t>Cada columna contiene valores de un solo atributo.</a:t>
            </a:r>
            <a:endParaRPr/>
          </a:p>
          <a:p>
            <a:pPr indent="0" lvl="0" marL="0" rtl="0" algn="l">
              <a:spcBef>
                <a:spcPts val="0"/>
              </a:spcBef>
              <a:spcAft>
                <a:spcPts val="0"/>
              </a:spcAft>
              <a:buNone/>
            </a:pPr>
            <a:r>
              <a:rPr b="1" lang="es"/>
              <a:t>Domains</a:t>
            </a:r>
            <a:endParaRPr b="1"/>
          </a:p>
          <a:p>
            <a:pPr indent="0" lvl="0" marL="0" rtl="0" algn="l">
              <a:spcBef>
                <a:spcPts val="0"/>
              </a:spcBef>
              <a:spcAft>
                <a:spcPts val="0"/>
              </a:spcAft>
              <a:buNone/>
            </a:pPr>
            <a:r>
              <a:rPr lang="es"/>
              <a:t>El concepto de dominio es importante porque permite al ingeniero definir en un solo lugar el significado y fuente de los valores que los atributos pueden tomar. </a:t>
            </a:r>
            <a:endParaRPr/>
          </a:p>
          <a:p>
            <a:pPr indent="0" lvl="0" marL="0" rtl="0" algn="l">
              <a:spcBef>
                <a:spcPts val="0"/>
              </a:spcBef>
              <a:spcAft>
                <a:spcPts val="0"/>
              </a:spcAft>
              <a:buNone/>
            </a:pPr>
            <a:r>
              <a:rPr lang="es"/>
              <a:t>Esto permite que se eviten los errores cuando se quieran hacer consultas u operaciones sobre la base de datos.  Similar a la validación estática de tipos en un lenguaje de programación. PERO, tiene en cuenta la semántica (significado del campo, así se evita comparar dos campos que son del mismo tipo pero que tienen significados distintos)</a:t>
            </a:r>
            <a:endParaRPr/>
          </a:p>
          <a:p>
            <a:pPr indent="0" lvl="0" marL="0" rtl="0" algn="l">
              <a:spcBef>
                <a:spcPts val="0"/>
              </a:spcBef>
              <a:spcAft>
                <a:spcPts val="0"/>
              </a:spcAft>
              <a:buNone/>
            </a:pPr>
            <a:r>
              <a:rPr lang="es"/>
              <a:t>En consecuencia, los dominios proveen  más información (semántica)  que los tipos de datos.  </a:t>
            </a:r>
            <a:endParaRPr/>
          </a:p>
          <a:p>
            <a:pPr indent="0" lvl="0" marL="0" rtl="0" algn="l">
              <a:spcBef>
                <a:spcPts val="0"/>
              </a:spcBef>
              <a:spcAft>
                <a:spcPts val="0"/>
              </a:spcAft>
              <a:buNone/>
            </a:pPr>
            <a:r>
              <a:rPr b="1" lang="es"/>
              <a:t>Tuple</a:t>
            </a:r>
            <a:endParaRPr b="1"/>
          </a:p>
          <a:p>
            <a:pPr indent="0" lvl="0" marL="0" rtl="0" algn="l">
              <a:spcBef>
                <a:spcPts val="0"/>
              </a:spcBef>
              <a:spcAft>
                <a:spcPts val="0"/>
              </a:spcAft>
              <a:buNone/>
            </a:pPr>
            <a:r>
              <a:rPr lang="es"/>
              <a:t>Las tuplas pueden aparecer en cualquier orden sin que eso afecte la relación. No obstante, cada tupla es única en la tabla. </a:t>
            </a:r>
            <a:endParaRPr/>
          </a:p>
          <a:p>
            <a:pPr indent="0" lvl="0" marL="0" rtl="0" algn="l">
              <a:spcBef>
                <a:spcPts val="0"/>
              </a:spcBef>
              <a:spcAft>
                <a:spcPts val="0"/>
              </a:spcAft>
              <a:buNone/>
            </a:pPr>
            <a:r>
              <a:rPr b="1" lang="es"/>
              <a:t>Database</a:t>
            </a:r>
            <a:endParaRPr b="1"/>
          </a:p>
          <a:p>
            <a:pPr indent="0" lvl="0" marL="0" rtl="0" algn="l">
              <a:spcBef>
                <a:spcPts val="0"/>
              </a:spcBef>
              <a:spcAft>
                <a:spcPts val="0"/>
              </a:spcAft>
              <a:buNone/>
            </a:pPr>
            <a:r>
              <a:rPr lang="es"/>
              <a:t>Las relaciones en la base de datos deben estar estructuradas “apropiadamente” o cumpler ciertas propiedades (formas normales).  El proceso para normalizar una base de datos sale de los temas de este curso.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5990a4aa7e_0_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5990a4aa7e_0_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990a4aa7e_0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5990a4aa7e_0_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5990a4aa7e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5990a4aa7e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Superkey</a:t>
            </a:r>
            <a:endParaRPr b="1"/>
          </a:p>
          <a:p>
            <a:pPr indent="0" lvl="0" marL="0" rtl="0" algn="l">
              <a:spcBef>
                <a:spcPts val="0"/>
              </a:spcBef>
              <a:spcAft>
                <a:spcPts val="0"/>
              </a:spcAft>
              <a:buNone/>
            </a:pPr>
            <a:r>
              <a:rPr lang="es"/>
              <a:t>Las super llaves pueden contener atributos redundantes o extra</a:t>
            </a:r>
            <a:endParaRPr/>
          </a:p>
          <a:p>
            <a:pPr indent="0" lvl="0" marL="0" rtl="0" algn="l">
              <a:spcBef>
                <a:spcPts val="0"/>
              </a:spcBef>
              <a:spcAft>
                <a:spcPts val="0"/>
              </a:spcAft>
              <a:buNone/>
            </a:pPr>
            <a:r>
              <a:rPr b="1" lang="es"/>
              <a:t>Candidate key</a:t>
            </a:r>
            <a:endParaRPr b="1"/>
          </a:p>
          <a:p>
            <a:pPr indent="0" lvl="0" marL="0" rtl="0" algn="l">
              <a:spcBef>
                <a:spcPts val="0"/>
              </a:spcBef>
              <a:spcAft>
                <a:spcPts val="0"/>
              </a:spcAft>
              <a:buNone/>
            </a:pPr>
            <a:r>
              <a:rPr lang="es"/>
              <a:t>Unicas→ identifican cad tupla de forma única</a:t>
            </a:r>
            <a:endParaRPr/>
          </a:p>
          <a:p>
            <a:pPr indent="0" lvl="0" marL="0" rtl="0" algn="l">
              <a:spcBef>
                <a:spcPts val="0"/>
              </a:spcBef>
              <a:spcAft>
                <a:spcPts val="0"/>
              </a:spcAft>
              <a:buNone/>
            </a:pPr>
            <a:r>
              <a:rPr lang="es"/>
              <a:t>Irreducibles→ no hay subconjunto que sea único</a:t>
            </a:r>
            <a:endParaRPr/>
          </a:p>
          <a:p>
            <a:pPr indent="0" lvl="0" marL="0" rtl="0" algn="l">
              <a:spcBef>
                <a:spcPts val="0"/>
              </a:spcBef>
              <a:spcAft>
                <a:spcPts val="0"/>
              </a:spcAft>
              <a:buNone/>
            </a:pPr>
            <a:r>
              <a:rPr lang="es"/>
              <a:t>Pueden existir varias llaves candidatas</a:t>
            </a:r>
            <a:endParaRPr/>
          </a:p>
          <a:p>
            <a:pPr indent="0" lvl="0" marL="0" rtl="0" algn="l">
              <a:spcBef>
                <a:spcPts val="0"/>
              </a:spcBef>
              <a:spcAft>
                <a:spcPts val="0"/>
              </a:spcAft>
              <a:buNone/>
            </a:pPr>
            <a:r>
              <a:rPr b="1" lang="es"/>
              <a:t>Foreign key</a:t>
            </a:r>
            <a:endParaRPr b="1"/>
          </a:p>
          <a:p>
            <a:pPr indent="0" lvl="0" marL="0" rtl="0" algn="l">
              <a:spcBef>
                <a:spcPts val="0"/>
              </a:spcBef>
              <a:spcAft>
                <a:spcPts val="0"/>
              </a:spcAft>
              <a:buNone/>
            </a:pPr>
            <a:r>
              <a:rPr lang="es"/>
              <a:t>La llave foranea es algo que no hace parte de los datos de la tabla.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5990a4aa7e_0_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5990a4aa7e_0_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dcbe0e52a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dcbe0e52a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dcbe0e52a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dcbe0e52a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Objectives</a:t>
            </a:r>
            <a:r>
              <a:rPr lang="es"/>
              <a:t>:</a:t>
            </a:r>
            <a:endParaRPr/>
          </a:p>
          <a:p>
            <a:pPr indent="0" lvl="0" marL="0" rtl="0" algn="l">
              <a:spcBef>
                <a:spcPts val="0"/>
              </a:spcBef>
              <a:spcAft>
                <a:spcPts val="0"/>
              </a:spcAft>
              <a:buNone/>
            </a:pPr>
            <a:r>
              <a:rPr lang="es"/>
              <a:t>Create the database structure</a:t>
            </a:r>
            <a:endParaRPr/>
          </a:p>
          <a:p>
            <a:pPr indent="0" lvl="0" marL="0" rtl="0" algn="l">
              <a:spcBef>
                <a:spcPts val="0"/>
              </a:spcBef>
              <a:spcAft>
                <a:spcPts val="0"/>
              </a:spcAft>
              <a:buNone/>
            </a:pPr>
            <a:r>
              <a:rPr lang="es"/>
              <a:t>Perform basic management tasks, such as insertion, modification and deletion</a:t>
            </a:r>
            <a:endParaRPr/>
          </a:p>
          <a:p>
            <a:pPr indent="0" lvl="0" marL="0" rtl="0" algn="l">
              <a:spcBef>
                <a:spcPts val="0"/>
              </a:spcBef>
              <a:spcAft>
                <a:spcPts val="0"/>
              </a:spcAft>
              <a:buNone/>
            </a:pPr>
            <a:r>
              <a:rPr lang="es"/>
              <a:t>Perform both simple and complex queries</a:t>
            </a:r>
            <a:endParaRPr/>
          </a:p>
          <a:p>
            <a:pPr indent="0" lvl="0" marL="0" rtl="0" algn="l">
              <a:spcBef>
                <a:spcPts val="0"/>
              </a:spcBef>
              <a:spcAft>
                <a:spcPts val="0"/>
              </a:spcAft>
              <a:buNone/>
            </a:pPr>
            <a:r>
              <a:rPr b="1" lang="es"/>
              <a:t>Characteristics</a:t>
            </a:r>
            <a:endParaRPr b="1"/>
          </a:p>
          <a:p>
            <a:pPr indent="0" lvl="0" marL="0" rtl="0" algn="l">
              <a:spcBef>
                <a:spcPts val="0"/>
              </a:spcBef>
              <a:spcAft>
                <a:spcPts val="0"/>
              </a:spcAft>
              <a:buNone/>
            </a:pPr>
            <a:r>
              <a:rPr lang="es"/>
              <a:t>Few  keywords, in english and simple structure, make the language to be usable for a wide range of users: as programmers, management personnel, DBA, and other stakeholders</a:t>
            </a:r>
            <a:endParaRPr/>
          </a:p>
          <a:p>
            <a:pPr indent="0" lvl="0" marL="0" rtl="0" algn="l">
              <a:spcBef>
                <a:spcPts val="0"/>
              </a:spcBef>
              <a:spcAft>
                <a:spcPts val="0"/>
              </a:spcAft>
              <a:buNone/>
            </a:pPr>
            <a:r>
              <a:rPr b="1" lang="es"/>
              <a:t>Importance</a:t>
            </a:r>
            <a:endParaRPr b="1"/>
          </a:p>
          <a:p>
            <a:pPr indent="0" lvl="0" marL="0" rtl="0" algn="l">
              <a:spcBef>
                <a:spcPts val="0"/>
              </a:spcBef>
              <a:spcAft>
                <a:spcPts val="0"/>
              </a:spcAft>
              <a:buNone/>
            </a:pPr>
            <a:r>
              <a:rPr lang="es"/>
              <a:t>Is the first and so far only standard database language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dcbe0e52a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dcbe0e52a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Objectives</a:t>
            </a:r>
            <a:r>
              <a:rPr lang="es"/>
              <a:t>:</a:t>
            </a:r>
            <a:endParaRPr/>
          </a:p>
          <a:p>
            <a:pPr indent="0" lvl="0" marL="0" rtl="0" algn="l">
              <a:spcBef>
                <a:spcPts val="0"/>
              </a:spcBef>
              <a:spcAft>
                <a:spcPts val="0"/>
              </a:spcAft>
              <a:buNone/>
            </a:pPr>
            <a:r>
              <a:rPr lang="es"/>
              <a:t>Create the database structure</a:t>
            </a:r>
            <a:endParaRPr/>
          </a:p>
          <a:p>
            <a:pPr indent="0" lvl="0" marL="0" rtl="0" algn="l">
              <a:spcBef>
                <a:spcPts val="0"/>
              </a:spcBef>
              <a:spcAft>
                <a:spcPts val="0"/>
              </a:spcAft>
              <a:buNone/>
            </a:pPr>
            <a:r>
              <a:rPr lang="es"/>
              <a:t>Perform basic management tasks, such as insertion, modification and deletion</a:t>
            </a:r>
            <a:endParaRPr/>
          </a:p>
          <a:p>
            <a:pPr indent="0" lvl="0" marL="0" rtl="0" algn="l">
              <a:spcBef>
                <a:spcPts val="0"/>
              </a:spcBef>
              <a:spcAft>
                <a:spcPts val="0"/>
              </a:spcAft>
              <a:buNone/>
            </a:pPr>
            <a:r>
              <a:rPr lang="es"/>
              <a:t>Perform both simple and complex queries</a:t>
            </a:r>
            <a:endParaRPr/>
          </a:p>
          <a:p>
            <a:pPr indent="0" lvl="0" marL="0" rtl="0" algn="l">
              <a:spcBef>
                <a:spcPts val="0"/>
              </a:spcBef>
              <a:spcAft>
                <a:spcPts val="0"/>
              </a:spcAft>
              <a:buNone/>
            </a:pPr>
            <a:r>
              <a:rPr b="1" lang="es"/>
              <a:t>Characteristics</a:t>
            </a:r>
            <a:endParaRPr b="1"/>
          </a:p>
          <a:p>
            <a:pPr indent="0" lvl="0" marL="0" rtl="0" algn="l">
              <a:spcBef>
                <a:spcPts val="0"/>
              </a:spcBef>
              <a:spcAft>
                <a:spcPts val="0"/>
              </a:spcAft>
              <a:buNone/>
            </a:pPr>
            <a:r>
              <a:rPr lang="es"/>
              <a:t>Few  keywords, in english and simple structure, make the language to be usable for a wide range of users: as programmers, management personnel, DBA, and other stakeholders</a:t>
            </a:r>
            <a:endParaRPr/>
          </a:p>
          <a:p>
            <a:pPr indent="0" lvl="0" marL="0" rtl="0" algn="l">
              <a:spcBef>
                <a:spcPts val="0"/>
              </a:spcBef>
              <a:spcAft>
                <a:spcPts val="0"/>
              </a:spcAft>
              <a:buNone/>
            </a:pPr>
            <a:r>
              <a:rPr b="1" lang="es"/>
              <a:t>Importance</a:t>
            </a:r>
            <a:endParaRPr b="1"/>
          </a:p>
          <a:p>
            <a:pPr indent="0" lvl="0" marL="0" rtl="0" algn="l">
              <a:spcBef>
                <a:spcPts val="0"/>
              </a:spcBef>
              <a:spcAft>
                <a:spcPts val="0"/>
              </a:spcAft>
              <a:buNone/>
            </a:pPr>
            <a:r>
              <a:rPr lang="es"/>
              <a:t>Is the first and so far only standard database language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dcbe0e52ac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dcbe0e52a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990a4aa7e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990a4aa7e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dcbe0e5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dcbe0e5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Boolean</a:t>
            </a:r>
            <a:endParaRPr b="1"/>
          </a:p>
          <a:p>
            <a:pPr indent="0" lvl="0" marL="0" rtl="0" algn="l">
              <a:spcBef>
                <a:spcPts val="0"/>
              </a:spcBef>
              <a:spcAft>
                <a:spcPts val="0"/>
              </a:spcAft>
              <a:buNone/>
            </a:pPr>
            <a:r>
              <a:rPr lang="es"/>
              <a:t>Valores de verdad: TRUE, FALSE. </a:t>
            </a:r>
            <a:r>
              <a:rPr b="1" lang="es"/>
              <a:t> NULL </a:t>
            </a:r>
            <a:r>
              <a:rPr lang="es"/>
              <a:t> es interpretado como desconocido.  Cualquier operación lógica con null da desconocido. </a:t>
            </a:r>
            <a:endParaRPr/>
          </a:p>
          <a:p>
            <a:pPr indent="0" lvl="0" marL="0" rtl="0" algn="l">
              <a:spcBef>
                <a:spcPts val="0"/>
              </a:spcBef>
              <a:spcAft>
                <a:spcPts val="0"/>
              </a:spcAft>
              <a:buNone/>
            </a:pPr>
            <a:r>
              <a:rPr b="1" lang="es"/>
              <a:t>Strings.</a:t>
            </a:r>
            <a:endParaRPr b="1"/>
          </a:p>
          <a:p>
            <a:pPr indent="0" lvl="0" marL="0" rtl="0" algn="l">
              <a:spcBef>
                <a:spcPts val="0"/>
              </a:spcBef>
              <a:spcAft>
                <a:spcPts val="0"/>
              </a:spcAft>
              <a:buNone/>
            </a:pPr>
            <a:r>
              <a:rPr lang="es"/>
              <a:t>Secuencia de caracteres (cada implementación tiene un conjunto de caracteres que soporta)</a:t>
            </a:r>
            <a:endParaRPr/>
          </a:p>
          <a:p>
            <a:pPr indent="0" lvl="0" marL="0" rtl="0" algn="l">
              <a:spcBef>
                <a:spcPts val="0"/>
              </a:spcBef>
              <a:spcAft>
                <a:spcPts val="0"/>
              </a:spcAft>
              <a:buNone/>
            </a:pPr>
            <a:r>
              <a:rPr b="1" lang="es"/>
              <a:t>VAR viene del inglés varying.  </a:t>
            </a:r>
            <a:r>
              <a:rPr lang="es"/>
              <a:t> Quiere decir que la longitud del string no es fija (máximo hasta)</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
              <a:t>Exact Numeric: </a:t>
            </a:r>
            <a:r>
              <a:rPr lang="es"/>
              <a:t>números con una representación exacta (precision, escala) </a:t>
            </a:r>
            <a:endParaRPr/>
          </a:p>
          <a:p>
            <a:pPr indent="0" lvl="0" marL="0" rtl="0" algn="l">
              <a:spcBef>
                <a:spcPts val="0"/>
              </a:spcBef>
              <a:spcAft>
                <a:spcPts val="0"/>
              </a:spcAft>
              <a:buNone/>
            </a:pPr>
            <a:r>
              <a:rPr b="1" lang="es"/>
              <a:t>Approximate numeric: PARA DEFINIR NÚMERO QUE NO TIENEN UNA REPRESENTACIÓN EXACTA, USANDO NOTACIÓN CIENTÍFICA</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dcbe0e52a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dcbe0e52a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dcbe0e52a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dcbe0e52a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dcbe0e52a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cbe0e52a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dcbe0e52ac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dcbe0e52ac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dcbe0e52a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dcbe0e52a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dcbe0e5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dcbe0e5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5990a4aa7e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5990a4aa7e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5990a4aa7e_0_3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5990a4aa7e_0_3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5990a4aa7e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5990a4aa7e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990a4aa7e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990a4aa7e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dcbe0e5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dcbe0e5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dcbe0e52a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dcbe0e52a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990a4aa7e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990a4aa7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990a4aa7e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990a4aa7e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5990a4aa7e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5990a4aa7e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1" name="Google Shape;11;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77" name="Shape 77"/>
        <p:cNvGrpSpPr/>
        <p:nvPr/>
      </p:nvGrpSpPr>
      <p:grpSpPr>
        <a:xfrm>
          <a:off x="0" y="0"/>
          <a:ext cx="0" cy="0"/>
          <a:chOff x="0" y="0"/>
          <a:chExt cx="0" cy="0"/>
        </a:xfrm>
      </p:grpSpPr>
      <p:sp>
        <p:nvSpPr>
          <p:cNvPr id="78" name="Google Shape;78;p11"/>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
        <p:nvSpPr>
          <p:cNvPr id="79" name="Google Shape;7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80" name="Shape 80"/>
        <p:cNvGrpSpPr/>
        <p:nvPr/>
      </p:nvGrpSpPr>
      <p:grpSpPr>
        <a:xfrm>
          <a:off x="0" y="0"/>
          <a:ext cx="0" cy="0"/>
          <a:chOff x="0" y="0"/>
          <a:chExt cx="0" cy="0"/>
        </a:xfrm>
      </p:grpSpPr>
      <p:sp>
        <p:nvSpPr>
          <p:cNvPr id="81" name="Google Shape;81;p12"/>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82" name="Google Shape;82;p12"/>
          <p:cNvGrpSpPr/>
          <p:nvPr/>
        </p:nvGrpSpPr>
        <p:grpSpPr>
          <a:xfrm>
            <a:off x="429933" y="1083300"/>
            <a:ext cx="4465655" cy="3077191"/>
            <a:chOff x="1211784" y="1483576"/>
            <a:chExt cx="6753864" cy="2714769"/>
          </a:xfrm>
        </p:grpSpPr>
        <p:sp>
          <p:nvSpPr>
            <p:cNvPr id="83" name="Google Shape;83;p12"/>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86" name="Shape 86"/>
        <p:cNvGrpSpPr/>
        <p:nvPr/>
      </p:nvGrpSpPr>
      <p:grpSpPr>
        <a:xfrm>
          <a:off x="0" y="0"/>
          <a:ext cx="0" cy="0"/>
          <a:chOff x="0" y="0"/>
          <a:chExt cx="0" cy="0"/>
        </a:xfrm>
      </p:grpSpPr>
      <p:sp>
        <p:nvSpPr>
          <p:cNvPr id="87" name="Google Shape;87;p13"/>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type="ctrTitle"/>
          </p:nvPr>
        </p:nvSpPr>
        <p:spPr>
          <a:xfrm>
            <a:off x="184480" y="381100"/>
            <a:ext cx="6242700" cy="481200"/>
          </a:xfrm>
          <a:prstGeom prst="rect">
            <a:avLst/>
          </a:prstGeom>
          <a:noFill/>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2D406A"/>
              </a:buClr>
              <a:buSzPts val="3000"/>
              <a:buNone/>
              <a:defRPr sz="24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90" name="Google Shape;9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91" name="Shape 91"/>
        <p:cNvGrpSpPr/>
        <p:nvPr/>
      </p:nvGrpSpPr>
      <p:grpSpPr>
        <a:xfrm>
          <a:off x="0" y="0"/>
          <a:ext cx="0" cy="0"/>
          <a:chOff x="0" y="0"/>
          <a:chExt cx="0" cy="0"/>
        </a:xfrm>
      </p:grpSpPr>
      <p:sp>
        <p:nvSpPr>
          <p:cNvPr id="92" name="Google Shape;92;p14"/>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3" name="Google Shape;93;p14"/>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94" name="Google Shape;9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5" name="Google Shape;95;p14"/>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idx="2" type="ctrTitle"/>
          </p:nvPr>
        </p:nvSpPr>
        <p:spPr>
          <a:xfrm>
            <a:off x="184479" y="381100"/>
            <a:ext cx="5968200" cy="481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98" name="Shape 98"/>
        <p:cNvGrpSpPr/>
        <p:nvPr/>
      </p:nvGrpSpPr>
      <p:grpSpPr>
        <a:xfrm>
          <a:off x="0" y="0"/>
          <a:ext cx="0" cy="0"/>
          <a:chOff x="0" y="0"/>
          <a:chExt cx="0" cy="0"/>
        </a:xfrm>
      </p:grpSpPr>
      <p:sp>
        <p:nvSpPr>
          <p:cNvPr id="99" name="Google Shape;99;p15"/>
          <p:cNvSpPr txBox="1"/>
          <p:nvPr>
            <p:ph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0" name="Google Shape;100;p15"/>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1" name="Google Shape;101;p15"/>
          <p:cNvSpPr txBox="1"/>
          <p:nvPr>
            <p:ph idx="2"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5"/>
          <p:cNvSpPr txBox="1"/>
          <p:nvPr>
            <p:ph idx="3"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3" name="Google Shape;103;p15"/>
          <p:cNvSpPr txBox="1"/>
          <p:nvPr>
            <p:ph idx="4"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4" name="Google Shape;104;p15"/>
          <p:cNvSpPr txBox="1"/>
          <p:nvPr>
            <p:ph idx="5"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5" name="Google Shape;105;p15"/>
          <p:cNvSpPr txBox="1"/>
          <p:nvPr>
            <p:ph idx="6"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5"/>
          <p:cNvSpPr txBox="1"/>
          <p:nvPr>
            <p:ph idx="7"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7" name="Google Shape;107;p15"/>
          <p:cNvSpPr txBox="1"/>
          <p:nvPr>
            <p:ph idx="8"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8" name="Google Shape;108;p15"/>
          <p:cNvSpPr txBox="1"/>
          <p:nvPr>
            <p:ph idx="9"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9" name="Google Shape;109;p15"/>
          <p:cNvSpPr txBox="1"/>
          <p:nvPr>
            <p:ph idx="13"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0" name="Google Shape;110;p15"/>
          <p:cNvSpPr txBox="1"/>
          <p:nvPr>
            <p:ph idx="14"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11" name="Google Shape;11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12" name="Google Shape;112;p15"/>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txBox="1"/>
          <p:nvPr>
            <p:ph idx="15" type="ctrTitle"/>
          </p:nvPr>
        </p:nvSpPr>
        <p:spPr>
          <a:xfrm>
            <a:off x="184480" y="381100"/>
            <a:ext cx="6223800" cy="481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2D406A"/>
              </a:buClr>
              <a:buSzPts val="3000"/>
              <a:buNone/>
              <a:defRPr b="0" sz="24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115" name="Shape 115"/>
        <p:cNvGrpSpPr/>
        <p:nvPr/>
      </p:nvGrpSpPr>
      <p:grpSpPr>
        <a:xfrm>
          <a:off x="0" y="0"/>
          <a:ext cx="0" cy="0"/>
          <a:chOff x="0" y="0"/>
          <a:chExt cx="0" cy="0"/>
        </a:xfrm>
      </p:grpSpPr>
      <p:sp>
        <p:nvSpPr>
          <p:cNvPr id="116" name="Google Shape;116;p16"/>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17" name="Google Shape;117;p16"/>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8" name="Google Shape;118;p16"/>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19" name="Google Shape;119;p16"/>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0" name="Google Shape;120;p16"/>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21" name="Google Shape;121;p16"/>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2" name="Google Shape;12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3" name="Google Shape;123;p16"/>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ph idx="6" type="ctrTitle"/>
          </p:nvPr>
        </p:nvSpPr>
        <p:spPr>
          <a:xfrm>
            <a:off x="184480" y="381100"/>
            <a:ext cx="6309000" cy="481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2D406A"/>
              </a:buClr>
              <a:buSzPts val="3000"/>
              <a:buNone/>
              <a:defRPr b="0" sz="24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26" name="Shape 126"/>
        <p:cNvGrpSpPr/>
        <p:nvPr/>
      </p:nvGrpSpPr>
      <p:grpSpPr>
        <a:xfrm>
          <a:off x="0" y="0"/>
          <a:ext cx="0" cy="0"/>
          <a:chOff x="0" y="0"/>
          <a:chExt cx="0" cy="0"/>
        </a:xfrm>
      </p:grpSpPr>
      <p:sp>
        <p:nvSpPr>
          <p:cNvPr id="127" name="Google Shape;127;p17"/>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8" name="Google Shape;128;p17"/>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9" name="Google Shape;129;p17"/>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0" name="Google Shape;130;p17"/>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1" name="Google Shape;131;p17"/>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2" name="Google Shape;132;p17"/>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3" name="Google Shape;13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34" name="Shape 134"/>
        <p:cNvGrpSpPr/>
        <p:nvPr/>
      </p:nvGrpSpPr>
      <p:grpSpPr>
        <a:xfrm>
          <a:off x="0" y="0"/>
          <a:ext cx="0" cy="0"/>
          <a:chOff x="0" y="0"/>
          <a:chExt cx="0" cy="0"/>
        </a:xfrm>
      </p:grpSpPr>
      <p:sp>
        <p:nvSpPr>
          <p:cNvPr id="135" name="Google Shape;135;p18"/>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
        <p:nvSpPr>
          <p:cNvPr id="136" name="Google Shape;13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37" name="Shape 137"/>
        <p:cNvGrpSpPr/>
        <p:nvPr/>
      </p:nvGrpSpPr>
      <p:grpSpPr>
        <a:xfrm>
          <a:off x="0" y="0"/>
          <a:ext cx="0" cy="0"/>
          <a:chOff x="0" y="0"/>
          <a:chExt cx="0" cy="0"/>
        </a:xfrm>
      </p:grpSpPr>
      <p:sp>
        <p:nvSpPr>
          <p:cNvPr id="138" name="Google Shape;138;p19"/>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9" name="Google Shape;139;p19"/>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40" name="Google Shape;140;p19"/>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41" name="Google Shape;141;p19"/>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42" name="Google Shape;142;p19"/>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43" name="Google Shape;143;p19"/>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44" name="Google Shape;14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45" name="Shape 145"/>
        <p:cNvGrpSpPr/>
        <p:nvPr/>
      </p:nvGrpSpPr>
      <p:grpSpPr>
        <a:xfrm>
          <a:off x="0" y="0"/>
          <a:ext cx="0" cy="0"/>
          <a:chOff x="0" y="0"/>
          <a:chExt cx="0" cy="0"/>
        </a:xfrm>
      </p:grpSpPr>
      <p:sp>
        <p:nvSpPr>
          <p:cNvPr id="146" name="Google Shape;146;p20"/>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49" name="Google Shape;149;p20"/>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50" name="Google Shape;150;p20"/>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s" sz="900">
                <a:solidFill>
                  <a:srgbClr val="434343"/>
                </a:solidFill>
                <a:latin typeface="Anaheim"/>
                <a:ea typeface="Anaheim"/>
                <a:cs typeface="Anaheim"/>
                <a:sym typeface="Anaheim"/>
              </a:rPr>
              <a:t>CREDITS</a:t>
            </a:r>
            <a:r>
              <a:rPr lang="es" sz="900">
                <a:solidFill>
                  <a:srgbClr val="434343"/>
                </a:solidFill>
                <a:latin typeface="Anaheim"/>
                <a:ea typeface="Anaheim"/>
                <a:cs typeface="Anaheim"/>
                <a:sym typeface="Anaheim"/>
              </a:rPr>
              <a:t>: This presentation template was created by </a:t>
            </a:r>
            <a:r>
              <a:rPr b="1" lang="es"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s" sz="900">
                <a:solidFill>
                  <a:srgbClr val="434343"/>
                </a:solidFill>
                <a:latin typeface="Anaheim"/>
                <a:ea typeface="Anaheim"/>
                <a:cs typeface="Anaheim"/>
                <a:sym typeface="Anaheim"/>
              </a:rPr>
              <a:t>, including icons by </a:t>
            </a:r>
            <a:r>
              <a:rPr b="1" lang="es"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s" sz="900">
                <a:solidFill>
                  <a:srgbClr val="434343"/>
                </a:solidFill>
                <a:latin typeface="Anaheim"/>
                <a:ea typeface="Anaheim"/>
                <a:cs typeface="Anaheim"/>
                <a:sym typeface="Anaheim"/>
              </a:rPr>
              <a:t>, and infographics &amp; images by </a:t>
            </a:r>
            <a:r>
              <a:rPr b="1" lang="es"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s" sz="900">
                <a:solidFill>
                  <a:srgbClr val="434343"/>
                </a:solidFill>
                <a:latin typeface="Anaheim"/>
                <a:ea typeface="Anaheim"/>
                <a:cs typeface="Anaheim"/>
                <a:sym typeface="Anaheim"/>
              </a:rPr>
              <a:t> </a:t>
            </a:r>
            <a:r>
              <a:rPr lang="es" sz="900">
                <a:solidFill>
                  <a:srgbClr val="434343"/>
                </a:solidFill>
                <a:latin typeface="Anaheim"/>
                <a:ea typeface="Anaheim"/>
                <a:cs typeface="Anaheim"/>
                <a:sym typeface="Anaheim"/>
              </a:rPr>
              <a:t>and illustrations by</a:t>
            </a:r>
            <a:r>
              <a:rPr b="1" lang="es" sz="900">
                <a:solidFill>
                  <a:srgbClr val="434343"/>
                </a:solidFill>
                <a:latin typeface="Anaheim"/>
                <a:ea typeface="Anaheim"/>
                <a:cs typeface="Anaheim"/>
                <a:sym typeface="Anaheim"/>
              </a:rPr>
              <a:t> </a:t>
            </a:r>
            <a:r>
              <a:rPr b="1" lang="es"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
        <p:nvSpPr>
          <p:cNvPr id="151" name="Google Shape;15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3" name="Shape 13"/>
        <p:cNvGrpSpPr/>
        <p:nvPr/>
      </p:nvGrpSpPr>
      <p:grpSpPr>
        <a:xfrm>
          <a:off x="0" y="0"/>
          <a:ext cx="0" cy="0"/>
          <a:chOff x="0" y="0"/>
          <a:chExt cx="0" cy="0"/>
        </a:xfrm>
      </p:grpSpPr>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6" name="Google Shape;16;p3"/>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ctrTitle"/>
          </p:nvPr>
        </p:nvSpPr>
        <p:spPr>
          <a:xfrm>
            <a:off x="184480" y="381100"/>
            <a:ext cx="6678300" cy="481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2D406A"/>
              </a:buClr>
              <a:buSzPts val="3000"/>
              <a:buNone/>
              <a:defRPr b="0" sz="24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52" name="Shape 152"/>
        <p:cNvGrpSpPr/>
        <p:nvPr/>
      </p:nvGrpSpPr>
      <p:grpSpPr>
        <a:xfrm>
          <a:off x="0" y="0"/>
          <a:ext cx="0" cy="0"/>
          <a:chOff x="0" y="0"/>
          <a:chExt cx="0" cy="0"/>
        </a:xfrm>
      </p:grpSpPr>
      <p:sp>
        <p:nvSpPr>
          <p:cNvPr id="153" name="Google Shape;15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54" name="Shape 154"/>
        <p:cNvGrpSpPr/>
        <p:nvPr/>
      </p:nvGrpSpPr>
      <p:grpSpPr>
        <a:xfrm>
          <a:off x="0" y="0"/>
          <a:ext cx="0" cy="0"/>
          <a:chOff x="0" y="0"/>
          <a:chExt cx="0" cy="0"/>
        </a:xfrm>
      </p:grpSpPr>
      <p:sp>
        <p:nvSpPr>
          <p:cNvPr id="155" name="Google Shape;15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 name="Shape 156"/>
        <p:cNvGrpSpPr/>
        <p:nvPr/>
      </p:nvGrpSpPr>
      <p:grpSpPr>
        <a:xfrm>
          <a:off x="0" y="0"/>
          <a:ext cx="0" cy="0"/>
          <a:chOff x="0" y="0"/>
          <a:chExt cx="0" cy="0"/>
        </a:xfrm>
      </p:grpSpPr>
      <p:sp>
        <p:nvSpPr>
          <p:cNvPr id="157" name="Google Shape;157;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8" name="Google Shape;158;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9250" lvl="0" marL="457200" rtl="0">
              <a:spcBef>
                <a:spcPts val="0"/>
              </a:spcBef>
              <a:spcAft>
                <a:spcPts val="0"/>
              </a:spcAft>
              <a:buSzPts val="1900"/>
              <a:buChar char="●"/>
              <a:defRPr/>
            </a:lvl1pPr>
            <a:lvl2pPr indent="-349250" lvl="1" marL="914400" rtl="0">
              <a:spcBef>
                <a:spcPts val="1600"/>
              </a:spcBef>
              <a:spcAft>
                <a:spcPts val="0"/>
              </a:spcAft>
              <a:buSzPts val="1900"/>
              <a:buChar char="○"/>
              <a:defRPr/>
            </a:lvl2pPr>
            <a:lvl3pPr indent="-349250" lvl="2" marL="1371600" rtl="0">
              <a:spcBef>
                <a:spcPts val="1600"/>
              </a:spcBef>
              <a:spcAft>
                <a:spcPts val="0"/>
              </a:spcAft>
              <a:buSzPts val="19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63" name="Google Shape;163;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4" name="Shape 164"/>
        <p:cNvGrpSpPr/>
        <p:nvPr/>
      </p:nvGrpSpPr>
      <p:grpSpPr>
        <a:xfrm>
          <a:off x="0" y="0"/>
          <a:ext cx="0" cy="0"/>
          <a:chOff x="0" y="0"/>
          <a:chExt cx="0" cy="0"/>
        </a:xfrm>
      </p:grpSpPr>
      <p:cxnSp>
        <p:nvCxnSpPr>
          <p:cNvPr id="165" name="Google Shape;165;p2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66" name="Google Shape;166;p25"/>
          <p:cNvSpPr txBox="1"/>
          <p:nvPr>
            <p:ph type="title"/>
          </p:nvPr>
        </p:nvSpPr>
        <p:spPr>
          <a:xfrm>
            <a:off x="311700" y="372500"/>
            <a:ext cx="8520600" cy="7335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8" name="Google Shape;168;p2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9" name="Google Shape;169;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9" name="Shape 19"/>
        <p:cNvGrpSpPr/>
        <p:nvPr/>
      </p:nvGrpSpPr>
      <p:grpSpPr>
        <a:xfrm>
          <a:off x="0" y="0"/>
          <a:ext cx="0" cy="0"/>
          <a:chOff x="0" y="0"/>
          <a:chExt cx="0" cy="0"/>
        </a:xfrm>
      </p:grpSpPr>
      <p:sp>
        <p:nvSpPr>
          <p:cNvPr id="20" name="Google Shape;20;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2" name="Google Shape;22;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3" name="Google Shape;23;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4" name="Google Shape;24;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5" name="Google Shape;25;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6" name="Google Shape;26;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7" name="Google Shape;27;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8" name="Google Shape;2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9" name="Shape 29"/>
        <p:cNvGrpSpPr/>
        <p:nvPr/>
      </p:nvGrpSpPr>
      <p:grpSpPr>
        <a:xfrm>
          <a:off x="0" y="0"/>
          <a:ext cx="0" cy="0"/>
          <a:chOff x="0" y="0"/>
          <a:chExt cx="0" cy="0"/>
        </a:xfrm>
      </p:grpSpPr>
      <p:sp>
        <p:nvSpPr>
          <p:cNvPr id="30" name="Google Shape;30;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32" name="Google Shape;32;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33" name="Google Shape;33;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5" name="Shape 35"/>
        <p:cNvGrpSpPr/>
        <p:nvPr/>
      </p:nvGrpSpPr>
      <p:grpSpPr>
        <a:xfrm>
          <a:off x="0" y="0"/>
          <a:ext cx="0" cy="0"/>
          <a:chOff x="0" y="0"/>
          <a:chExt cx="0" cy="0"/>
        </a:xfrm>
      </p:grpSpPr>
      <p:grpSp>
        <p:nvGrpSpPr>
          <p:cNvPr id="36" name="Google Shape;36;p6"/>
          <p:cNvGrpSpPr/>
          <p:nvPr/>
        </p:nvGrpSpPr>
        <p:grpSpPr>
          <a:xfrm>
            <a:off x="33875" y="3046075"/>
            <a:ext cx="8195650" cy="465225"/>
            <a:chOff x="948275" y="3046075"/>
            <a:chExt cx="8195650" cy="465225"/>
          </a:xfrm>
        </p:grpSpPr>
        <p:sp>
          <p:nvSpPr>
            <p:cNvPr id="37" name="Google Shape;37;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6"/>
          <p:cNvSpPr txBox="1"/>
          <p:nvPr>
            <p:ph type="ctrTitle"/>
          </p:nvPr>
        </p:nvSpPr>
        <p:spPr>
          <a:xfrm flipH="1">
            <a:off x="131375" y="3046150"/>
            <a:ext cx="7293900" cy="465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3F3F3"/>
              </a:buClr>
              <a:buSzPts val="2400"/>
              <a:buNone/>
              <a:defRPr b="0" sz="2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0" name="Google Shape;40;p6"/>
          <p:cNvSpPr txBox="1"/>
          <p:nvPr>
            <p:ph idx="1" type="subTitle"/>
          </p:nvPr>
        </p:nvSpPr>
        <p:spPr>
          <a:xfrm flipH="1">
            <a:off x="283850" y="1951850"/>
            <a:ext cx="4137900" cy="10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800"/>
              <a:buFont typeface="Abel"/>
              <a:buNone/>
              <a:defRPr sz="2000"/>
            </a:lvl1pPr>
            <a:lvl2pPr lvl="1"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6_3">
    <p:bg>
      <p:bgPr>
        <a:solidFill>
          <a:schemeClr val="dk1"/>
        </a:solidFill>
      </p:bgPr>
    </p:bg>
    <p:spTree>
      <p:nvGrpSpPr>
        <p:cNvPr id="42" name="Shape 42"/>
        <p:cNvGrpSpPr/>
        <p:nvPr/>
      </p:nvGrpSpPr>
      <p:grpSpPr>
        <a:xfrm>
          <a:off x="0" y="0"/>
          <a:ext cx="0" cy="0"/>
          <a:chOff x="0" y="0"/>
          <a:chExt cx="0" cy="0"/>
        </a:xfrm>
      </p:grpSpPr>
      <p:grpSp>
        <p:nvGrpSpPr>
          <p:cNvPr id="43" name="Google Shape;43;p7"/>
          <p:cNvGrpSpPr/>
          <p:nvPr/>
        </p:nvGrpSpPr>
        <p:grpSpPr>
          <a:xfrm>
            <a:off x="33875" y="1141075"/>
            <a:ext cx="8195650" cy="465225"/>
            <a:chOff x="948275" y="3046075"/>
            <a:chExt cx="8195650" cy="465225"/>
          </a:xfrm>
        </p:grpSpPr>
        <p:sp>
          <p:nvSpPr>
            <p:cNvPr id="44" name="Google Shape;44;p7"/>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7"/>
          <p:cNvSpPr txBox="1"/>
          <p:nvPr>
            <p:ph type="ctrTitle"/>
          </p:nvPr>
        </p:nvSpPr>
        <p:spPr>
          <a:xfrm flipH="1">
            <a:off x="131375" y="1141150"/>
            <a:ext cx="7293900" cy="4653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3F3F3"/>
              </a:buClr>
              <a:buSzPts val="2400"/>
              <a:buNone/>
              <a:defRPr b="0" sz="2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7" name="Google Shape;47;p7"/>
          <p:cNvSpPr txBox="1"/>
          <p:nvPr>
            <p:ph idx="1" type="subTitle"/>
          </p:nvPr>
        </p:nvSpPr>
        <p:spPr>
          <a:xfrm flipH="1">
            <a:off x="283850" y="1951850"/>
            <a:ext cx="4137900" cy="100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3F3F3"/>
              </a:buClr>
              <a:buSzPts val="1800"/>
              <a:buFont typeface="Abel"/>
              <a:buNone/>
              <a:defRPr sz="2000"/>
            </a:lvl1pPr>
            <a:lvl2pPr lvl="1"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49" name="Shape 49"/>
        <p:cNvGrpSpPr/>
        <p:nvPr/>
      </p:nvGrpSpPr>
      <p:grpSpPr>
        <a:xfrm>
          <a:off x="0" y="0"/>
          <a:ext cx="0" cy="0"/>
          <a:chOff x="0" y="0"/>
          <a:chExt cx="0" cy="0"/>
        </a:xfrm>
      </p:grpSpPr>
      <p:sp>
        <p:nvSpPr>
          <p:cNvPr id="50" name="Google Shape;50;p8"/>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52" name="Google Shape;52;p8"/>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53" name="Google Shape;53;p8"/>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55" name="Shape 55"/>
        <p:cNvGrpSpPr/>
        <p:nvPr/>
      </p:nvGrpSpPr>
      <p:grpSpPr>
        <a:xfrm>
          <a:off x="0" y="0"/>
          <a:ext cx="0" cy="0"/>
          <a:chOff x="0" y="0"/>
          <a:chExt cx="0" cy="0"/>
        </a:xfrm>
      </p:grpSpPr>
      <p:sp>
        <p:nvSpPr>
          <p:cNvPr id="56" name="Google Shape;56;p9"/>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57" name="Google Shape;57;p9"/>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58" name="Google Shape;58;p9"/>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59" name="Google Shape;59;p9"/>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60" name="Google Shape;6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1" name="Google Shape;61;p9"/>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idx="4" type="ctrTitle"/>
          </p:nvPr>
        </p:nvSpPr>
        <p:spPr>
          <a:xfrm>
            <a:off x="184479" y="381100"/>
            <a:ext cx="6044100" cy="481200"/>
          </a:xfrm>
          <a:prstGeom prst="rect">
            <a:avLst/>
          </a:prstGeom>
          <a:noFill/>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2D406A"/>
              </a:buClr>
              <a:buSzPts val="3000"/>
              <a:buNone/>
              <a:defRPr sz="24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66" name="Google Shape;66;p10"/>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7" name="Google Shape;67;p10"/>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68" name="Google Shape;68;p10"/>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9" name="Google Shape;69;p10"/>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70" name="Google Shape;70;p10"/>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71" name="Google Shape;71;p10"/>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72" name="Google Shape;72;p10"/>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73" name="Google Shape;7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74" name="Google Shape;74;p10"/>
          <p:cNvSpPr/>
          <p:nvPr/>
        </p:nvSpPr>
        <p:spPr>
          <a:xfrm>
            <a:off x="8375" y="353425"/>
            <a:ext cx="69816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77544" y="409005"/>
            <a:ext cx="6912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idx="8" type="ctrTitle"/>
          </p:nvPr>
        </p:nvSpPr>
        <p:spPr>
          <a:xfrm>
            <a:off x="184479" y="381100"/>
            <a:ext cx="6167100" cy="481200"/>
          </a:xfrm>
          <a:prstGeom prst="rect">
            <a:avLst/>
          </a:prstGeom>
          <a:noFill/>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2D406A"/>
              </a:buClr>
              <a:buSzPts val="3000"/>
              <a:buNone/>
              <a:defRPr sz="2400"/>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600"/>
              <a:buFont typeface="Staatliches"/>
              <a:buNone/>
              <a:defRPr sz="26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9250" lvl="0" marL="457200" rtl="0">
              <a:lnSpc>
                <a:spcPct val="115000"/>
              </a:lnSpc>
              <a:spcBef>
                <a:spcPts val="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1pPr>
            <a:lvl2pPr indent="-349250" lvl="1" marL="914400" rtl="0">
              <a:lnSpc>
                <a:spcPct val="115000"/>
              </a:lnSpc>
              <a:spcBef>
                <a:spcPts val="160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2pPr>
            <a:lvl3pPr indent="-349250" lvl="2" marL="1371600" rtl="0">
              <a:lnSpc>
                <a:spcPct val="115000"/>
              </a:lnSpc>
              <a:spcBef>
                <a:spcPts val="160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3"/>
                </a:solidFill>
                <a:latin typeface="Anaheim"/>
                <a:ea typeface="Anaheim"/>
                <a:cs typeface="Anaheim"/>
                <a:sym typeface="Anaheim"/>
              </a:defRPr>
            </a:lvl1pPr>
            <a:lvl2pPr lvl="1" algn="r">
              <a:buNone/>
              <a:defRPr sz="1300">
                <a:solidFill>
                  <a:schemeClr val="accent3"/>
                </a:solidFill>
                <a:latin typeface="Anaheim"/>
                <a:ea typeface="Anaheim"/>
                <a:cs typeface="Anaheim"/>
                <a:sym typeface="Anaheim"/>
              </a:defRPr>
            </a:lvl2pPr>
            <a:lvl3pPr lvl="2" algn="r">
              <a:buNone/>
              <a:defRPr sz="1300">
                <a:solidFill>
                  <a:schemeClr val="accent3"/>
                </a:solidFill>
                <a:latin typeface="Anaheim"/>
                <a:ea typeface="Anaheim"/>
                <a:cs typeface="Anaheim"/>
                <a:sym typeface="Anaheim"/>
              </a:defRPr>
            </a:lvl3pPr>
            <a:lvl4pPr lvl="3" algn="r">
              <a:buNone/>
              <a:defRPr sz="1300">
                <a:solidFill>
                  <a:schemeClr val="accent3"/>
                </a:solidFill>
                <a:latin typeface="Anaheim"/>
                <a:ea typeface="Anaheim"/>
                <a:cs typeface="Anaheim"/>
                <a:sym typeface="Anaheim"/>
              </a:defRPr>
            </a:lvl4pPr>
            <a:lvl5pPr lvl="4" algn="r">
              <a:buNone/>
              <a:defRPr sz="1300">
                <a:solidFill>
                  <a:schemeClr val="accent3"/>
                </a:solidFill>
                <a:latin typeface="Anaheim"/>
                <a:ea typeface="Anaheim"/>
                <a:cs typeface="Anaheim"/>
                <a:sym typeface="Anaheim"/>
              </a:defRPr>
            </a:lvl5pPr>
            <a:lvl6pPr lvl="5" algn="r">
              <a:buNone/>
              <a:defRPr sz="1300">
                <a:solidFill>
                  <a:schemeClr val="accent3"/>
                </a:solidFill>
                <a:latin typeface="Anaheim"/>
                <a:ea typeface="Anaheim"/>
                <a:cs typeface="Anaheim"/>
                <a:sym typeface="Anaheim"/>
              </a:defRPr>
            </a:lvl6pPr>
            <a:lvl7pPr lvl="6" algn="r">
              <a:buNone/>
              <a:defRPr sz="1300">
                <a:solidFill>
                  <a:schemeClr val="accent3"/>
                </a:solidFill>
                <a:latin typeface="Anaheim"/>
                <a:ea typeface="Anaheim"/>
                <a:cs typeface="Anaheim"/>
                <a:sym typeface="Anaheim"/>
              </a:defRPr>
            </a:lvl7pPr>
            <a:lvl8pPr lvl="7" algn="r">
              <a:buNone/>
              <a:defRPr sz="1300">
                <a:solidFill>
                  <a:schemeClr val="accent3"/>
                </a:solidFill>
                <a:latin typeface="Anaheim"/>
                <a:ea typeface="Anaheim"/>
                <a:cs typeface="Anaheim"/>
                <a:sym typeface="Anaheim"/>
              </a:defRPr>
            </a:lvl8pPr>
            <a:lvl9pPr lvl="8" algn="r">
              <a:buNone/>
              <a:defRPr sz="1300">
                <a:solidFill>
                  <a:schemeClr val="accent3"/>
                </a:solidFill>
                <a:latin typeface="Anaheim"/>
                <a:ea typeface="Anaheim"/>
                <a:cs typeface="Anaheim"/>
                <a:sym typeface="Anaheim"/>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hyperlink" Target="mailto:apvillota@icesi.edu.co" TargetMode="External"/><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qlfiddle.com/#!7/9eecb7" TargetMode="External"/><Relationship Id="rId4" Type="http://schemas.openxmlformats.org/officeDocument/2006/relationships/hyperlink" Target="https://livesql.oracle.com/" TargetMode="External"/><Relationship Id="rId5" Type="http://schemas.openxmlformats.org/officeDocument/2006/relationships/hyperlink" Target="https://www.mycompiler.io/new/sq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elderresearch.com/solutions/services/analytics-delivery/data-engineering/"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ml-ops.org/content/mlops-principles"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amturing.acm.org/award_winners/codd_1000892.cfm" TargetMode="External"/><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hyperlink" Target="https://drive.google.com/file/d/1UTkeh1eVkH3e4eBJBKfBypf4RlSeEg5E/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docs.google.com/spreadsheets/d/10y-oQV04ukhmaIJvSgO3j4_xc8govHg3-5u0QeSz0NA/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docs.google.com/spreadsheets/d/10y-oQV04ukhmaIJvSgO3j4_xc8govHg3-5u0QeSz0NA/edit?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es.khanacademy.org/computing/computer-programming/sql/sql-basics/v/welcome-to-sql" TargetMode="External"/><Relationship Id="rId4" Type="http://schemas.openxmlformats.org/officeDocument/2006/relationships/hyperlink" Target="https://es.khanacademy.org/computing/computer-programming/sql/modifying-databases-with-sql/a/using-sql-to-update-a-database" TargetMode="External"/><Relationship Id="rId5" Type="http://schemas.openxmlformats.org/officeDocument/2006/relationships/hyperlink" Target="http://sqlfiddle.com/#!7/9eecb7" TargetMode="External"/><Relationship Id="rId6" Type="http://schemas.openxmlformats.org/officeDocument/2006/relationships/hyperlink" Target="https://livesql.oracle.com/" TargetMode="External"/><Relationship Id="rId7" Type="http://schemas.openxmlformats.org/officeDocument/2006/relationships/hyperlink" Target="https://www.mycompiler.io/new/sq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hackerrank.com/mcd-diagnosti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hyperlink" Target="https://miro.com/app/board/uXjVPELWwHI=/?share_link_id=209913768205" TargetMode="External"/><Relationship Id="rId4" Type="http://schemas.openxmlformats.org/officeDocument/2006/relationships/hyperlink" Target="https://forms.gle/5PxGBitWwEBnqaBU9" TargetMode="External"/><Relationship Id="rId5" Type="http://schemas.openxmlformats.org/officeDocument/2006/relationships/hyperlink" Target="https://www.linkedin.com/in/%C3%A1ngela-villota-g%C3%B3mez-b6a787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apvillota@icesi.edu.co" TargetMode="External"/><Relationship Id="rId4" Type="http://schemas.openxmlformats.org/officeDocument/2006/relationships/hyperlink" Target="mailto:apvillota@icesi.edu.co" TargetMode="External"/><Relationship Id="rId5" Type="http://schemas.openxmlformats.org/officeDocument/2006/relationships/hyperlink" Target="mailto:apvillota@icesi.edu.co" TargetMode="External"/><Relationship Id="rId6" Type="http://schemas.openxmlformats.org/officeDocument/2006/relationships/hyperlink" Target="https://discord.gg/EaeWsn7k" TargetMode="External"/><Relationship Id="rId7" Type="http://schemas.openxmlformats.org/officeDocument/2006/relationships/hyperlink" Target="https://chat.whatsapp.com/IUxKemB5U85Fa9ptriaj4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idx="4294967295" type="ctrTitle"/>
          </p:nvPr>
        </p:nvSpPr>
        <p:spPr>
          <a:xfrm>
            <a:off x="311708" y="744575"/>
            <a:ext cx="85206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700"/>
              <a:t>Bases de datos Relacionales</a:t>
            </a:r>
            <a:endParaRPr sz="4700"/>
          </a:p>
          <a:p>
            <a:pPr indent="0" lvl="0" marL="0" rtl="0" algn="l">
              <a:spcBef>
                <a:spcPts val="0"/>
              </a:spcBef>
              <a:spcAft>
                <a:spcPts val="0"/>
              </a:spcAft>
              <a:buNone/>
            </a:pPr>
            <a:r>
              <a:rPr lang="es" sz="4700"/>
              <a:t>Y lenguaje SQL</a:t>
            </a:r>
            <a:endParaRPr sz="4700"/>
          </a:p>
          <a:p>
            <a:pPr indent="0" lvl="0" marL="0" rtl="0" algn="ctr">
              <a:spcBef>
                <a:spcPts val="0"/>
              </a:spcBef>
              <a:spcAft>
                <a:spcPts val="0"/>
              </a:spcAft>
              <a:buNone/>
            </a:pPr>
            <a:r>
              <a:t/>
            </a:r>
            <a:endParaRPr sz="4700"/>
          </a:p>
        </p:txBody>
      </p:sp>
      <p:sp>
        <p:nvSpPr>
          <p:cNvPr id="175" name="Google Shape;175;p26"/>
          <p:cNvSpPr txBox="1"/>
          <p:nvPr>
            <p:ph idx="4294967295" type="subTitle"/>
          </p:nvPr>
        </p:nvSpPr>
        <p:spPr>
          <a:xfrm>
            <a:off x="311700" y="2420138"/>
            <a:ext cx="4335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Maestría en Ciencias de Datos</a:t>
            </a:r>
            <a:br>
              <a:rPr lang="es"/>
            </a:br>
            <a:r>
              <a:rPr lang="es"/>
              <a:t>Facultad de Ingeniería</a:t>
            </a:r>
            <a:br>
              <a:rPr lang="es"/>
            </a:br>
            <a:r>
              <a:rPr lang="es"/>
              <a:t>Universidad Icesi</a:t>
            </a:r>
            <a:endParaRPr/>
          </a:p>
          <a:p>
            <a:pPr indent="0" lvl="0" marL="0" rtl="0" algn="l">
              <a:spcBef>
                <a:spcPts val="1600"/>
              </a:spcBef>
              <a:spcAft>
                <a:spcPts val="0"/>
              </a:spcAft>
              <a:buNone/>
            </a:pPr>
            <a:r>
              <a:rPr lang="es"/>
              <a:t>Ángela Villota Gómez</a:t>
            </a:r>
            <a:br>
              <a:rPr lang="es"/>
            </a:br>
            <a:r>
              <a:rPr lang="es" u="sng">
                <a:solidFill>
                  <a:schemeClr val="hlink"/>
                </a:solidFill>
                <a:hlinkClick r:id="rId3"/>
              </a:rPr>
              <a:t>apvillota@icesi.edu.co</a:t>
            </a:r>
            <a:br>
              <a:rPr lang="es"/>
            </a:br>
            <a:endParaRPr/>
          </a:p>
          <a:p>
            <a:pPr indent="0" lvl="0" marL="0" rtl="0" algn="l">
              <a:spcBef>
                <a:spcPts val="1600"/>
              </a:spcBef>
              <a:spcAft>
                <a:spcPts val="1600"/>
              </a:spcAft>
              <a:buNone/>
            </a:pPr>
            <a:r>
              <a:t/>
            </a:r>
            <a:endParaRPr/>
          </a:p>
        </p:txBody>
      </p:sp>
      <p:pic>
        <p:nvPicPr>
          <p:cNvPr id="176" name="Google Shape;176;p26"/>
          <p:cNvPicPr preferRelativeResize="0"/>
          <p:nvPr/>
        </p:nvPicPr>
        <p:blipFill>
          <a:blip r:embed="rId4">
            <a:alphaModFix/>
          </a:blip>
          <a:stretch>
            <a:fillRect/>
          </a:stretch>
        </p:blipFill>
        <p:spPr>
          <a:xfrm>
            <a:off x="6529850" y="1087475"/>
            <a:ext cx="2451100" cy="2451100"/>
          </a:xfrm>
          <a:prstGeom prst="rect">
            <a:avLst/>
          </a:prstGeom>
          <a:noFill/>
          <a:ln>
            <a:noFill/>
          </a:ln>
        </p:spPr>
      </p:pic>
      <p:pic>
        <p:nvPicPr>
          <p:cNvPr id="177" name="Google Shape;177;p26"/>
          <p:cNvPicPr preferRelativeResize="0"/>
          <p:nvPr/>
        </p:nvPicPr>
        <p:blipFill>
          <a:blip r:embed="rId5">
            <a:alphaModFix/>
          </a:blip>
          <a:stretch>
            <a:fillRect/>
          </a:stretch>
        </p:blipFill>
        <p:spPr>
          <a:xfrm>
            <a:off x="4909275" y="2006150"/>
            <a:ext cx="1620575" cy="1620575"/>
          </a:xfrm>
          <a:prstGeom prst="rect">
            <a:avLst/>
          </a:prstGeom>
          <a:noFill/>
          <a:ln>
            <a:noFill/>
          </a:ln>
        </p:spPr>
      </p:pic>
      <p:pic>
        <p:nvPicPr>
          <p:cNvPr id="178" name="Google Shape;178;p26"/>
          <p:cNvPicPr preferRelativeResize="0"/>
          <p:nvPr/>
        </p:nvPicPr>
        <p:blipFill rotWithShape="1">
          <a:blip r:embed="rId6">
            <a:alphaModFix/>
          </a:blip>
          <a:srcRect b="0" l="-3860" r="3859" t="0"/>
          <a:stretch/>
        </p:blipFill>
        <p:spPr>
          <a:xfrm>
            <a:off x="6049638" y="2725273"/>
            <a:ext cx="2382600" cy="2418225"/>
          </a:xfrm>
          <a:prstGeom prst="rect">
            <a:avLst/>
          </a:prstGeom>
          <a:noFill/>
          <a:ln>
            <a:noFill/>
          </a:ln>
        </p:spPr>
      </p:pic>
      <p:pic>
        <p:nvPicPr>
          <p:cNvPr id="179" name="Google Shape;179;p26"/>
          <p:cNvPicPr preferRelativeResize="0"/>
          <p:nvPr/>
        </p:nvPicPr>
        <p:blipFill>
          <a:blip r:embed="rId7">
            <a:alphaModFix/>
          </a:blip>
          <a:stretch>
            <a:fillRect/>
          </a:stretch>
        </p:blipFill>
        <p:spPr>
          <a:xfrm>
            <a:off x="311702" y="4341976"/>
            <a:ext cx="1561599" cy="690125"/>
          </a:xfrm>
          <a:prstGeom prst="rect">
            <a:avLst/>
          </a:prstGeom>
          <a:noFill/>
          <a:ln>
            <a:noFill/>
          </a:ln>
        </p:spPr>
      </p:pic>
      <p:sp>
        <p:nvSpPr>
          <p:cNvPr id="180" name="Google Shape;18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5"/>
          <p:cNvSpPr/>
          <p:nvPr/>
        </p:nvSpPr>
        <p:spPr>
          <a:xfrm>
            <a:off x="4152900" y="4391025"/>
            <a:ext cx="4714800" cy="428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4210050" y="4466100"/>
            <a:ext cx="4657500" cy="428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17" name="Google Shape;417;p35"/>
          <p:cNvSpPr/>
          <p:nvPr/>
        </p:nvSpPr>
        <p:spPr>
          <a:xfrm>
            <a:off x="801534" y="1171413"/>
            <a:ext cx="7875000" cy="2243400"/>
          </a:xfrm>
          <a:prstGeom prst="roundRect">
            <a:avLst>
              <a:gd fmla="val 91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Anaheim"/>
              <a:ea typeface="Anaheim"/>
              <a:cs typeface="Anaheim"/>
              <a:sym typeface="Anaheim"/>
            </a:endParaRPr>
          </a:p>
        </p:txBody>
      </p:sp>
      <p:sp>
        <p:nvSpPr>
          <p:cNvPr id="418" name="Google Shape;418;p35"/>
          <p:cNvSpPr/>
          <p:nvPr/>
        </p:nvSpPr>
        <p:spPr>
          <a:xfrm>
            <a:off x="718975" y="1095504"/>
            <a:ext cx="7875000" cy="22434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1600">
              <a:latin typeface="Anaheim"/>
              <a:ea typeface="Anaheim"/>
              <a:cs typeface="Anaheim"/>
              <a:sym typeface="Anaheim"/>
            </a:endParaRPr>
          </a:p>
        </p:txBody>
      </p:sp>
      <p:sp>
        <p:nvSpPr>
          <p:cNvPr id="419" name="Google Shape;41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20" name="Google Shape;420;p35"/>
          <p:cNvSpPr txBox="1"/>
          <p:nvPr/>
        </p:nvSpPr>
        <p:spPr>
          <a:xfrm>
            <a:off x="5743575" y="4434150"/>
            <a:ext cx="3000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2000">
                <a:solidFill>
                  <a:schemeClr val="accent3"/>
                </a:solidFill>
                <a:latin typeface="Staatliches"/>
                <a:ea typeface="Staatliches"/>
                <a:cs typeface="Staatliches"/>
                <a:sym typeface="Staatliches"/>
              </a:rPr>
              <a:t>Evaluación</a:t>
            </a:r>
            <a:endParaRPr/>
          </a:p>
        </p:txBody>
      </p:sp>
      <p:graphicFrame>
        <p:nvGraphicFramePr>
          <p:cNvPr id="421" name="Google Shape;421;p35"/>
          <p:cNvGraphicFramePr/>
          <p:nvPr/>
        </p:nvGraphicFramePr>
        <p:xfrm>
          <a:off x="3580025" y="1626375"/>
          <a:ext cx="3000000" cy="3000000"/>
        </p:xfrm>
        <a:graphic>
          <a:graphicData uri="http://schemas.openxmlformats.org/drawingml/2006/table">
            <a:tbl>
              <a:tblPr>
                <a:noFill/>
                <a:tableStyleId>{538C81FC-4DE8-42F0-B537-0B207B775CE1}</a:tableStyleId>
              </a:tblPr>
              <a:tblGrid>
                <a:gridCol w="1799850"/>
                <a:gridCol w="990600"/>
              </a:tblGrid>
              <a:tr h="333375">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Asignación</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Porcentaje</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chemeClr val="dk1"/>
                    </a:solidFill>
                  </a:tcPr>
                </a:tc>
              </a:tr>
              <a:tr h="333375">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-DDL</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20,00%</a:t>
                      </a:r>
                      <a:endParaRPr sz="1200">
                        <a:latin typeface="Anaheim"/>
                        <a:ea typeface="Anaheim"/>
                        <a:cs typeface="Anaheim"/>
                        <a:sym typeface="Anaheim"/>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 DML (1)</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40,00%</a:t>
                      </a:r>
                      <a:endParaRPr sz="1200">
                        <a:latin typeface="Anaheim"/>
                        <a:ea typeface="Anaheim"/>
                        <a:cs typeface="Anaheim"/>
                        <a:sym typeface="Anaheim"/>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r h="333375">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 DML (2)</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40,00%</a:t>
                      </a:r>
                      <a:endParaRPr sz="1200">
                        <a:latin typeface="Anaheim"/>
                        <a:ea typeface="Anaheim"/>
                        <a:cs typeface="Anaheim"/>
                        <a:sym typeface="Anaheim"/>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Recursos de esta clase</a:t>
            </a:r>
            <a:endParaRPr sz="2200"/>
          </a:p>
        </p:txBody>
      </p:sp>
      <p:sp>
        <p:nvSpPr>
          <p:cNvPr id="427" name="Google Shape;427;p36"/>
          <p:cNvSpPr txBox="1"/>
          <p:nvPr>
            <p:ph idx="1" type="subTitle"/>
          </p:nvPr>
        </p:nvSpPr>
        <p:spPr>
          <a:xfrm flipH="1">
            <a:off x="451450" y="1056525"/>
            <a:ext cx="8253600" cy="33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s" sz="2000"/>
              <a:t>En la carpeta de la Sesión 1</a:t>
            </a:r>
            <a:endParaRPr sz="2000"/>
          </a:p>
          <a:p>
            <a:pPr indent="-355600" lvl="0" marL="457200" rtl="0" algn="l">
              <a:spcBef>
                <a:spcPts val="0"/>
              </a:spcBef>
              <a:spcAft>
                <a:spcPts val="0"/>
              </a:spcAft>
              <a:buSzPts val="2000"/>
              <a:buChar char="●"/>
            </a:pPr>
            <a:r>
              <a:rPr lang="es" sz="2000"/>
              <a:t>Lectura: CH7_Connolly-Begg (en la carpeta)</a:t>
            </a:r>
            <a:endParaRPr sz="2000"/>
          </a:p>
          <a:p>
            <a:pPr indent="-355600" lvl="0" marL="457200" rtl="0" algn="l">
              <a:spcBef>
                <a:spcPts val="0"/>
              </a:spcBef>
              <a:spcAft>
                <a:spcPts val="0"/>
              </a:spcAft>
              <a:buSzPts val="2000"/>
              <a:buChar char="●"/>
            </a:pPr>
            <a:r>
              <a:rPr lang="es" sz="2000"/>
              <a:t>Lectura: CH6_Connolly-Begg (en la carpeta)</a:t>
            </a:r>
            <a:endParaRPr sz="2000"/>
          </a:p>
          <a:p>
            <a:pPr indent="-355600" lvl="0" marL="457200" rtl="0" algn="l">
              <a:spcBef>
                <a:spcPts val="0"/>
              </a:spcBef>
              <a:spcAft>
                <a:spcPts val="0"/>
              </a:spcAft>
              <a:buSzPts val="2000"/>
              <a:buChar char="●"/>
            </a:pPr>
            <a:r>
              <a:rPr lang="es" sz="2000"/>
              <a:t>DDL del ejemplo: Ejemplos SQL(en la carpeta)</a:t>
            </a:r>
            <a:endParaRPr sz="2000"/>
          </a:p>
          <a:p>
            <a:pPr indent="-355600" lvl="0" marL="457200" rtl="0" algn="l">
              <a:spcBef>
                <a:spcPts val="0"/>
              </a:spcBef>
              <a:spcAft>
                <a:spcPts val="0"/>
              </a:spcAft>
              <a:buSzPts val="2000"/>
              <a:buChar char="●"/>
            </a:pPr>
            <a:r>
              <a:rPr lang="es" sz="2000"/>
              <a:t>Taller Modelado SQL-1</a:t>
            </a:r>
            <a:endParaRPr sz="2000"/>
          </a:p>
          <a:p>
            <a:pPr indent="-355600" lvl="0" marL="457200" rtl="0" algn="l">
              <a:spcBef>
                <a:spcPts val="0"/>
              </a:spcBef>
              <a:spcAft>
                <a:spcPts val="0"/>
              </a:spcAft>
              <a:buSzPts val="2000"/>
              <a:buChar char="●"/>
            </a:pPr>
            <a:r>
              <a:rPr lang="es" sz="2000"/>
              <a:t>Editores de SQL online</a:t>
            </a:r>
            <a:endParaRPr sz="2000"/>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 SQL Fiddle[</a:t>
            </a:r>
            <a:r>
              <a:rPr lang="es" sz="1900">
                <a:solidFill>
                  <a:srgbClr val="4A8AAC"/>
                </a:solidFill>
                <a:highlight>
                  <a:srgbClr val="FFFFFF"/>
                </a:highlight>
                <a:uFill>
                  <a:noFill/>
                </a:uFill>
                <a:latin typeface="Anaheim"/>
                <a:ea typeface="Anaheim"/>
                <a:cs typeface="Anaheim"/>
                <a:sym typeface="Anaheim"/>
                <a:hlinkClick r:id="rId3">
                  <a:extLst>
                    <a:ext uri="{A12FA001-AC4F-418D-AE19-62706E023703}">
                      <ahyp:hlinkClr val="tx"/>
                    </a:ext>
                  </a:extLst>
                </a:hlinkClick>
              </a:rPr>
              <a:t>link</a:t>
            </a:r>
            <a:r>
              <a:rPr lang="es" sz="2000">
                <a:latin typeface="Anaheim"/>
                <a:ea typeface="Anaheim"/>
                <a:cs typeface="Anaheim"/>
                <a:sym typeface="Anaheim"/>
              </a:rPr>
              <a:t>]</a:t>
            </a:r>
            <a:endParaRPr sz="2000">
              <a:latin typeface="Anaheim"/>
              <a:ea typeface="Anaheim"/>
              <a:cs typeface="Anaheim"/>
              <a:sym typeface="Anaheim"/>
            </a:endParaRPr>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Oracle Live [</a:t>
            </a:r>
            <a:r>
              <a:rPr lang="es" sz="1900">
                <a:solidFill>
                  <a:srgbClr val="4A8AAC"/>
                </a:solidFill>
                <a:highlight>
                  <a:srgbClr val="FFFFFF"/>
                </a:highlight>
                <a:uFill>
                  <a:noFill/>
                </a:uFill>
                <a:latin typeface="Anaheim"/>
                <a:ea typeface="Anaheim"/>
                <a:cs typeface="Anaheim"/>
                <a:sym typeface="Anaheim"/>
                <a:hlinkClick r:id="rId4">
                  <a:extLst>
                    <a:ext uri="{A12FA001-AC4F-418D-AE19-62706E023703}">
                      <ahyp:hlinkClr val="tx"/>
                    </a:ext>
                  </a:extLst>
                </a:hlinkClick>
              </a:rPr>
              <a:t>link</a:t>
            </a:r>
            <a:r>
              <a:rPr lang="es" sz="2000">
                <a:latin typeface="Anaheim"/>
                <a:ea typeface="Anaheim"/>
                <a:cs typeface="Anaheim"/>
                <a:sym typeface="Anaheim"/>
              </a:rPr>
              <a:t>]</a:t>
            </a:r>
            <a:endParaRPr sz="2000">
              <a:latin typeface="Anaheim"/>
              <a:ea typeface="Anaheim"/>
              <a:cs typeface="Anaheim"/>
              <a:sym typeface="Anaheim"/>
            </a:endParaRPr>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MyCompiler [</a:t>
            </a:r>
            <a:r>
              <a:rPr lang="es" sz="1900">
                <a:solidFill>
                  <a:srgbClr val="4A8AAC"/>
                </a:solidFill>
                <a:highlight>
                  <a:srgbClr val="FFFFFF"/>
                </a:highlight>
                <a:uFill>
                  <a:noFill/>
                </a:uFill>
                <a:latin typeface="Anaheim"/>
                <a:ea typeface="Anaheim"/>
                <a:cs typeface="Anaheim"/>
                <a:sym typeface="Anaheim"/>
                <a:hlinkClick r:id="rId5">
                  <a:extLst>
                    <a:ext uri="{A12FA001-AC4F-418D-AE19-62706E023703}">
                      <ahyp:hlinkClr val="tx"/>
                    </a:ext>
                  </a:extLst>
                </a:hlinkClick>
              </a:rPr>
              <a:t>link</a:t>
            </a:r>
            <a:r>
              <a:rPr lang="es" sz="2000">
                <a:latin typeface="Anaheim"/>
                <a:ea typeface="Anaheim"/>
                <a:cs typeface="Anaheim"/>
                <a:sym typeface="Anaheim"/>
              </a:rPr>
              <a:t>]</a:t>
            </a:r>
            <a:endParaRPr sz="1700"/>
          </a:p>
        </p:txBody>
      </p:sp>
      <p:sp>
        <p:nvSpPr>
          <p:cNvPr id="428" name="Google Shape;42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7"/>
          <p:cNvSpPr txBox="1"/>
          <p:nvPr>
            <p:ph type="ctrTitle"/>
          </p:nvPr>
        </p:nvSpPr>
        <p:spPr>
          <a:xfrm>
            <a:off x="825525" y="2248700"/>
            <a:ext cx="2704500" cy="110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Introducción a  los Modelos de datos</a:t>
            </a:r>
            <a:endParaRPr/>
          </a:p>
        </p:txBody>
      </p:sp>
      <p:grpSp>
        <p:nvGrpSpPr>
          <p:cNvPr id="434" name="Google Shape;434;p37"/>
          <p:cNvGrpSpPr/>
          <p:nvPr/>
        </p:nvGrpSpPr>
        <p:grpSpPr>
          <a:xfrm>
            <a:off x="4534350" y="4713051"/>
            <a:ext cx="4600713" cy="150450"/>
            <a:chOff x="0" y="4397412"/>
            <a:chExt cx="4600713" cy="150450"/>
          </a:xfrm>
        </p:grpSpPr>
        <p:sp>
          <p:nvSpPr>
            <p:cNvPr id="435" name="Google Shape;435;p37"/>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7"/>
          <p:cNvGrpSpPr/>
          <p:nvPr/>
        </p:nvGrpSpPr>
        <p:grpSpPr>
          <a:xfrm>
            <a:off x="4944850" y="677471"/>
            <a:ext cx="3030013" cy="3929999"/>
            <a:chOff x="509250" y="566571"/>
            <a:chExt cx="3030013" cy="3929999"/>
          </a:xfrm>
        </p:grpSpPr>
        <p:grpSp>
          <p:nvGrpSpPr>
            <p:cNvPr id="441" name="Google Shape;441;p37"/>
            <p:cNvGrpSpPr/>
            <p:nvPr/>
          </p:nvGrpSpPr>
          <p:grpSpPr>
            <a:xfrm>
              <a:off x="2088401" y="1444628"/>
              <a:ext cx="1000385" cy="883233"/>
              <a:chOff x="6472501" y="1326053"/>
              <a:chExt cx="1000385" cy="883233"/>
            </a:xfrm>
          </p:grpSpPr>
          <p:sp>
            <p:nvSpPr>
              <p:cNvPr id="442" name="Google Shape;442;p37"/>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37"/>
            <p:cNvGrpSpPr/>
            <p:nvPr/>
          </p:nvGrpSpPr>
          <p:grpSpPr>
            <a:xfrm>
              <a:off x="737571" y="2278324"/>
              <a:ext cx="519733" cy="485268"/>
              <a:chOff x="4694531" y="2250235"/>
              <a:chExt cx="1090502" cy="1018186"/>
            </a:xfrm>
          </p:grpSpPr>
          <p:sp>
            <p:nvSpPr>
              <p:cNvPr id="446" name="Google Shape;446;p37"/>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7"/>
            <p:cNvGrpSpPr/>
            <p:nvPr/>
          </p:nvGrpSpPr>
          <p:grpSpPr>
            <a:xfrm>
              <a:off x="1447127" y="1709640"/>
              <a:ext cx="180369" cy="168408"/>
              <a:chOff x="4694531" y="2250235"/>
              <a:chExt cx="1090502" cy="1018186"/>
            </a:xfrm>
          </p:grpSpPr>
          <p:sp>
            <p:nvSpPr>
              <p:cNvPr id="450" name="Google Shape;450;p37"/>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p:nvPr/>
          </p:nvSpPr>
          <p:spPr>
            <a:xfrm>
              <a:off x="1600212" y="386426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3388750" y="2496459"/>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3222671" y="107168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rot="10800000">
              <a:off x="2768536" y="434599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rot="10800000">
              <a:off x="889350" y="4253421"/>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09250" y="56657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732296" y="77283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7"/>
          <p:cNvGrpSpPr/>
          <p:nvPr/>
        </p:nvGrpSpPr>
        <p:grpSpPr>
          <a:xfrm rot="2264335">
            <a:off x="6810081" y="1768496"/>
            <a:ext cx="450454" cy="510995"/>
            <a:chOff x="3086313" y="2877049"/>
            <a:chExt cx="320143" cy="392581"/>
          </a:xfrm>
        </p:grpSpPr>
        <p:sp>
          <p:nvSpPr>
            <p:cNvPr id="461" name="Google Shape;461;p37"/>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2" name="Google Shape;462;p37"/>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3" name="Google Shape;463;p37"/>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4" name="Google Shape;464;p37"/>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5" name="Google Shape;465;p37"/>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6" name="Google Shape;466;p37"/>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7" name="Google Shape;467;p37"/>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8" name="Google Shape;468;p37"/>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69" name="Google Shape;469;p37"/>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70" name="Google Shape;470;p37"/>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71" name="Google Shape;471;p37"/>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472" name="Google Shape;472;p37"/>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grpSp>
      <p:sp>
        <p:nvSpPr>
          <p:cNvPr id="473" name="Google Shape;473;p37"/>
          <p:cNvSpPr/>
          <p:nvPr/>
        </p:nvSpPr>
        <p:spPr>
          <a:xfrm>
            <a:off x="5312825" y="2531988"/>
            <a:ext cx="244919" cy="220977"/>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grpSp>
        <p:nvGrpSpPr>
          <p:cNvPr id="475" name="Google Shape;475;p37"/>
          <p:cNvGrpSpPr/>
          <p:nvPr/>
        </p:nvGrpSpPr>
        <p:grpSpPr>
          <a:xfrm>
            <a:off x="5710161" y="1793013"/>
            <a:ext cx="3198285" cy="3070494"/>
            <a:chOff x="2401650" y="1051566"/>
            <a:chExt cx="2306400" cy="1792884"/>
          </a:xfrm>
        </p:grpSpPr>
        <p:pic>
          <p:nvPicPr>
            <p:cNvPr id="476" name="Google Shape;476;p37"/>
            <p:cNvPicPr preferRelativeResize="0"/>
            <p:nvPr/>
          </p:nvPicPr>
          <p:blipFill>
            <a:blip r:embed="rId3">
              <a:alphaModFix/>
            </a:blip>
            <a:stretch>
              <a:fillRect/>
            </a:stretch>
          </p:blipFill>
          <p:spPr>
            <a:xfrm>
              <a:off x="2458175" y="1051566"/>
              <a:ext cx="1634475" cy="1634475"/>
            </a:xfrm>
            <a:prstGeom prst="rect">
              <a:avLst/>
            </a:prstGeom>
            <a:noFill/>
            <a:ln>
              <a:noFill/>
            </a:ln>
          </p:spPr>
        </p:pic>
        <p:sp>
          <p:nvSpPr>
            <p:cNvPr id="477" name="Google Shape;477;p37"/>
            <p:cNvSpPr/>
            <p:nvPr/>
          </p:nvSpPr>
          <p:spPr>
            <a:xfrm rot="-1676551">
              <a:off x="2575191" y="1285419"/>
              <a:ext cx="480527" cy="261616"/>
            </a:xfrm>
            <a:prstGeom prst="flowChartInputOutput">
              <a:avLst/>
            </a:pr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7"/>
            <p:cNvGrpSpPr/>
            <p:nvPr/>
          </p:nvGrpSpPr>
          <p:grpSpPr>
            <a:xfrm rot="-943121">
              <a:off x="2710160" y="1314397"/>
              <a:ext cx="210624" cy="203654"/>
              <a:chOff x="7978465" y="1969392"/>
              <a:chExt cx="361147" cy="360797"/>
            </a:xfrm>
          </p:grpSpPr>
          <p:sp>
            <p:nvSpPr>
              <p:cNvPr id="479" name="Google Shape;479;p37"/>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37"/>
            <p:cNvSpPr txBox="1"/>
            <p:nvPr/>
          </p:nvSpPr>
          <p:spPr>
            <a:xfrm>
              <a:off x="2401650" y="2556750"/>
              <a:ext cx="2306400" cy="28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highlight>
                  <a:srgbClr val="FFCEAA"/>
                </a:highlight>
                <a:latin typeface="Anaheim"/>
                <a:ea typeface="Anaheim"/>
                <a:cs typeface="Anaheim"/>
                <a:sym typeface="Anaheim"/>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8"/>
          <p:cNvSpPr txBox="1"/>
          <p:nvPr>
            <p:ph idx="1" type="subTitle"/>
          </p:nvPr>
        </p:nvSpPr>
        <p:spPr>
          <a:xfrm flipH="1">
            <a:off x="303100" y="4174775"/>
            <a:ext cx="4191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Data Science, Data Engineering</a:t>
            </a:r>
            <a:endParaRPr b="1" sz="2000"/>
          </a:p>
          <a:p>
            <a:pPr indent="0" lvl="0" marL="0" rtl="0" algn="l">
              <a:spcBef>
                <a:spcPts val="0"/>
              </a:spcBef>
              <a:spcAft>
                <a:spcPts val="0"/>
              </a:spcAft>
              <a:buNone/>
            </a:pPr>
            <a:r>
              <a:rPr b="1" lang="es" sz="1200"/>
              <a:t>Imagen tomada de [</a:t>
            </a:r>
            <a:r>
              <a:rPr b="1" lang="es" sz="1200" u="sng">
                <a:solidFill>
                  <a:schemeClr val="hlink"/>
                </a:solidFill>
                <a:hlinkClick r:id="rId3"/>
              </a:rPr>
              <a:t>link</a:t>
            </a:r>
            <a:r>
              <a:rPr b="1" lang="es" sz="1200"/>
              <a:t>]</a:t>
            </a:r>
            <a:endParaRPr sz="1700"/>
          </a:p>
        </p:txBody>
      </p:sp>
      <p:sp>
        <p:nvSpPr>
          <p:cNvPr id="494" name="Google Shape;494;p38"/>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Context</a:t>
            </a:r>
            <a:endParaRPr sz="2200"/>
          </a:p>
        </p:txBody>
      </p:sp>
      <p:sp>
        <p:nvSpPr>
          <p:cNvPr id="495" name="Google Shape;49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496" name="Google Shape;496;p38"/>
          <p:cNvPicPr preferRelativeResize="0"/>
          <p:nvPr/>
        </p:nvPicPr>
        <p:blipFill>
          <a:blip r:embed="rId4">
            <a:alphaModFix/>
          </a:blip>
          <a:stretch>
            <a:fillRect/>
          </a:stretch>
        </p:blipFill>
        <p:spPr>
          <a:xfrm>
            <a:off x="1765575" y="995650"/>
            <a:ext cx="6587049" cy="3994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txBox="1"/>
          <p:nvPr>
            <p:ph idx="1" type="subTitle"/>
          </p:nvPr>
        </p:nvSpPr>
        <p:spPr>
          <a:xfrm flipH="1">
            <a:off x="341425" y="4318350"/>
            <a:ext cx="70587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Machine Learning Model Operationalization Management (MLOps)</a:t>
            </a:r>
            <a:endParaRPr b="1" sz="2000"/>
          </a:p>
          <a:p>
            <a:pPr indent="0" lvl="0" marL="0" rtl="0" algn="l">
              <a:spcBef>
                <a:spcPts val="0"/>
              </a:spcBef>
              <a:spcAft>
                <a:spcPts val="0"/>
              </a:spcAft>
              <a:buNone/>
            </a:pPr>
            <a:r>
              <a:rPr b="1" lang="es" sz="1200"/>
              <a:t>Imagen tomada de [</a:t>
            </a:r>
            <a:r>
              <a:rPr b="1" lang="es" sz="1200" u="sng">
                <a:solidFill>
                  <a:schemeClr val="hlink"/>
                </a:solidFill>
                <a:hlinkClick r:id="rId3"/>
              </a:rPr>
              <a:t>link</a:t>
            </a:r>
            <a:r>
              <a:rPr b="1" lang="es" sz="1200"/>
              <a:t>]</a:t>
            </a:r>
            <a:endParaRPr sz="1700"/>
          </a:p>
        </p:txBody>
      </p:sp>
      <p:sp>
        <p:nvSpPr>
          <p:cNvPr id="502" name="Google Shape;502;p39"/>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Context</a:t>
            </a:r>
            <a:endParaRPr sz="2200"/>
          </a:p>
        </p:txBody>
      </p:sp>
      <p:sp>
        <p:nvSpPr>
          <p:cNvPr id="503" name="Google Shape;5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504" name="Google Shape;504;p39"/>
          <p:cNvPicPr preferRelativeResize="0"/>
          <p:nvPr/>
        </p:nvPicPr>
        <p:blipFill>
          <a:blip r:embed="rId4">
            <a:alphaModFix/>
          </a:blip>
          <a:stretch>
            <a:fillRect/>
          </a:stretch>
        </p:blipFill>
        <p:spPr>
          <a:xfrm>
            <a:off x="2785275" y="1043688"/>
            <a:ext cx="4077501" cy="3056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0"/>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Data Processing Systems</a:t>
            </a:r>
            <a:endParaRPr sz="2200"/>
          </a:p>
        </p:txBody>
      </p:sp>
      <p:sp>
        <p:nvSpPr>
          <p:cNvPr id="510" name="Google Shape;510;p40"/>
          <p:cNvSpPr txBox="1"/>
          <p:nvPr>
            <p:ph idx="1" type="subTitle"/>
          </p:nvPr>
        </p:nvSpPr>
        <p:spPr>
          <a:xfrm flipH="1">
            <a:off x="451450" y="1056525"/>
            <a:ext cx="8253600" cy="33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0"/>
              </a:spcBef>
              <a:spcAft>
                <a:spcPts val="0"/>
              </a:spcAft>
              <a:buNone/>
            </a:pPr>
            <a:r>
              <a:rPr lang="es" sz="2000"/>
              <a:t>In Data Science there are two types of data processing systems.</a:t>
            </a:r>
            <a:endParaRPr sz="2000"/>
          </a:p>
          <a:p>
            <a:pPr indent="-355600" lvl="0" marL="457200" rtl="0" algn="l">
              <a:spcBef>
                <a:spcPts val="0"/>
              </a:spcBef>
              <a:spcAft>
                <a:spcPts val="0"/>
              </a:spcAft>
              <a:buSzPts val="2000"/>
              <a:buChar char="●"/>
            </a:pPr>
            <a:r>
              <a:rPr i="1" lang="es" sz="2000"/>
              <a:t>Online Analytical Processing</a:t>
            </a:r>
            <a:r>
              <a:rPr lang="es" sz="2000"/>
              <a:t> (OLAP)</a:t>
            </a:r>
            <a:endParaRPr sz="2000"/>
          </a:p>
          <a:p>
            <a:pPr indent="-355600" lvl="0" marL="457200" rtl="0" algn="l">
              <a:spcBef>
                <a:spcPts val="0"/>
              </a:spcBef>
              <a:spcAft>
                <a:spcPts val="0"/>
              </a:spcAft>
              <a:buSzPts val="2000"/>
              <a:buChar char="●"/>
            </a:pPr>
            <a:r>
              <a:rPr i="1" lang="es" sz="2000"/>
              <a:t>Online Transaction Processing</a:t>
            </a:r>
            <a:r>
              <a:rPr lang="es" sz="2000"/>
              <a:t> (OLTP). </a:t>
            </a:r>
            <a:endParaRPr sz="2000"/>
          </a:p>
          <a:p>
            <a:pPr indent="0" lvl="0" marL="0" rtl="0" algn="l">
              <a:spcBef>
                <a:spcPts val="0"/>
              </a:spcBef>
              <a:spcAft>
                <a:spcPts val="0"/>
              </a:spcAft>
              <a:buNone/>
            </a:pPr>
            <a:r>
              <a:t/>
            </a:r>
            <a:endParaRPr sz="1700"/>
          </a:p>
          <a:p>
            <a:pPr indent="0" lvl="0" marL="0" rtl="0" algn="l">
              <a:spcBef>
                <a:spcPts val="0"/>
              </a:spcBef>
              <a:spcAft>
                <a:spcPts val="0"/>
              </a:spcAft>
              <a:buNone/>
            </a:pPr>
            <a:r>
              <a:rPr lang="es" sz="2000"/>
              <a:t>OLTP is a type of system for numerous database transactions, usually produced by data intensive systems (</a:t>
            </a:r>
            <a:r>
              <a:rPr lang="es" sz="2000">
                <a:solidFill>
                  <a:schemeClr val="dk1"/>
                </a:solidFill>
                <a:highlight>
                  <a:srgbClr val="407BFF"/>
                </a:highlight>
                <a:uFill>
                  <a:noFill/>
                </a:uFill>
                <a:hlinkClick action="ppaction://hlinkshowjump?jump=nextslide">
                  <a:extLst>
                    <a:ext uri="{A12FA001-AC4F-418D-AE19-62706E023703}">
                      <ahyp:hlinkClr val="tx"/>
                    </a:ext>
                  </a:extLst>
                </a:hlinkClick>
              </a:rPr>
              <a:t>information systems</a:t>
            </a:r>
            <a:r>
              <a:rPr lang="es" sz="2000"/>
              <a:t>).  </a:t>
            </a:r>
            <a:br>
              <a:rPr lang="es" sz="2000"/>
            </a:br>
            <a:r>
              <a:rPr lang="es" sz="2000"/>
              <a:t>Some examples: online stores, flight reservation systems, hotels, etcc</a:t>
            </a:r>
            <a:endParaRPr sz="2000"/>
          </a:p>
          <a:p>
            <a:pPr indent="0" lvl="0" marL="0" rtl="0" algn="l">
              <a:spcBef>
                <a:spcPts val="0"/>
              </a:spcBef>
              <a:spcAft>
                <a:spcPts val="0"/>
              </a:spcAft>
              <a:buNone/>
            </a:pPr>
            <a:r>
              <a:rPr lang="es" sz="2000"/>
              <a:t>  </a:t>
            </a:r>
            <a:endParaRPr sz="2000"/>
          </a:p>
          <a:p>
            <a:pPr indent="0" lvl="0" marL="0" rtl="0" algn="l">
              <a:spcBef>
                <a:spcPts val="0"/>
              </a:spcBef>
              <a:spcAft>
                <a:spcPts val="0"/>
              </a:spcAft>
              <a:buNone/>
            </a:pPr>
            <a:r>
              <a:rPr lang="es" sz="2400">
                <a:latin typeface="Staatliches"/>
                <a:ea typeface="Staatliches"/>
                <a:cs typeface="Staatliches"/>
                <a:sym typeface="Staatliches"/>
              </a:rPr>
              <a:t>OLTP Systems use Relational Databases</a:t>
            </a:r>
            <a:endParaRPr sz="2100">
              <a:latin typeface="Staatliches"/>
              <a:ea typeface="Staatliches"/>
              <a:cs typeface="Staatliches"/>
              <a:sym typeface="Staatliches"/>
            </a:endParaRPr>
          </a:p>
          <a:p>
            <a:pPr indent="0" lvl="0" marL="0" rtl="0" algn="l">
              <a:spcBef>
                <a:spcPts val="0"/>
              </a:spcBef>
              <a:spcAft>
                <a:spcPts val="0"/>
              </a:spcAft>
              <a:buNone/>
            </a:pPr>
            <a:r>
              <a:t/>
            </a:r>
            <a:endParaRPr sz="1700"/>
          </a:p>
        </p:txBody>
      </p:sp>
      <p:sp>
        <p:nvSpPr>
          <p:cNvPr id="511" name="Google Shape;51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41"/>
          <p:cNvGrpSpPr/>
          <p:nvPr/>
        </p:nvGrpSpPr>
        <p:grpSpPr>
          <a:xfrm>
            <a:off x="3324563" y="1382682"/>
            <a:ext cx="3339000" cy="3339000"/>
            <a:chOff x="2902488" y="902232"/>
            <a:chExt cx="3339000" cy="3339000"/>
          </a:xfrm>
        </p:grpSpPr>
        <p:sp>
          <p:nvSpPr>
            <p:cNvPr id="517" name="Google Shape;517;p41"/>
            <p:cNvSpPr/>
            <p:nvPr/>
          </p:nvSpPr>
          <p:spPr>
            <a:xfrm rot="-5400000">
              <a:off x="2902488" y="902232"/>
              <a:ext cx="3339000" cy="3339000"/>
            </a:xfrm>
            <a:prstGeom prst="ellipse">
              <a:avLst/>
            </a:prstGeom>
            <a:noFill/>
            <a:ln cap="flat" cmpd="sng" w="19050">
              <a:solidFill>
                <a:srgbClr val="0D5DD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3123738" y="1123632"/>
              <a:ext cx="2896500" cy="2896200"/>
            </a:xfrm>
            <a:prstGeom prst="pie">
              <a:avLst>
                <a:gd fmla="val 16232482" name="adj1"/>
                <a:gd fmla="val 16214886" name="adj2"/>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1"/>
          <p:cNvGrpSpPr/>
          <p:nvPr/>
        </p:nvGrpSpPr>
        <p:grpSpPr>
          <a:xfrm>
            <a:off x="4086113" y="2220432"/>
            <a:ext cx="1815900" cy="1815900"/>
            <a:chOff x="3664038" y="1663782"/>
            <a:chExt cx="1815900" cy="1815900"/>
          </a:xfrm>
        </p:grpSpPr>
        <p:sp>
          <p:nvSpPr>
            <p:cNvPr id="520" name="Google Shape;520;p41"/>
            <p:cNvSpPr/>
            <p:nvPr/>
          </p:nvSpPr>
          <p:spPr>
            <a:xfrm>
              <a:off x="3664038" y="1663782"/>
              <a:ext cx="1815900" cy="1815900"/>
            </a:xfrm>
            <a:prstGeom prst="ellipse">
              <a:avLst/>
            </a:prstGeom>
            <a:solidFill>
              <a:srgbClr val="0C58D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txBox="1"/>
            <p:nvPr/>
          </p:nvSpPr>
          <p:spPr>
            <a:xfrm>
              <a:off x="3900000" y="2158475"/>
              <a:ext cx="13722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700">
                  <a:solidFill>
                    <a:srgbClr val="FFFFFF"/>
                  </a:solidFill>
                  <a:latin typeface="Roboto"/>
                  <a:ea typeface="Roboto"/>
                  <a:cs typeface="Roboto"/>
                  <a:sym typeface="Roboto"/>
                </a:rPr>
                <a:t>Information system</a:t>
              </a:r>
              <a:endParaRPr b="1" sz="1700">
                <a:solidFill>
                  <a:srgbClr val="FFFFFF"/>
                </a:solidFill>
                <a:latin typeface="Roboto"/>
                <a:ea typeface="Roboto"/>
                <a:cs typeface="Roboto"/>
                <a:sym typeface="Roboto"/>
              </a:endParaRPr>
            </a:p>
          </p:txBody>
        </p:sp>
      </p:grpSp>
      <p:grpSp>
        <p:nvGrpSpPr>
          <p:cNvPr id="522" name="Google Shape;522;p41"/>
          <p:cNvGrpSpPr/>
          <p:nvPr/>
        </p:nvGrpSpPr>
        <p:grpSpPr>
          <a:xfrm>
            <a:off x="4395975" y="926279"/>
            <a:ext cx="1202100" cy="1068600"/>
            <a:chOff x="2791708" y="853971"/>
            <a:chExt cx="1202100" cy="1068600"/>
          </a:xfrm>
        </p:grpSpPr>
        <p:sp>
          <p:nvSpPr>
            <p:cNvPr id="523" name="Google Shape;523;p41"/>
            <p:cNvSpPr/>
            <p:nvPr/>
          </p:nvSpPr>
          <p:spPr>
            <a:xfrm>
              <a:off x="2859873" y="853971"/>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1"/>
            <p:cNvSpPr txBox="1"/>
            <p:nvPr/>
          </p:nvSpPr>
          <p:spPr>
            <a:xfrm>
              <a:off x="2791708" y="1022192"/>
              <a:ext cx="12021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600">
                  <a:solidFill>
                    <a:srgbClr val="FFFFFF"/>
                  </a:solidFill>
                  <a:latin typeface="Roboto"/>
                  <a:ea typeface="Roboto"/>
                  <a:cs typeface="Roboto"/>
                  <a:sym typeface="Roboto"/>
                </a:rPr>
                <a:t>Users</a:t>
              </a:r>
              <a:endParaRPr b="1" sz="1600">
                <a:solidFill>
                  <a:srgbClr val="FFFFFF"/>
                </a:solidFill>
                <a:latin typeface="Roboto"/>
                <a:ea typeface="Roboto"/>
                <a:cs typeface="Roboto"/>
                <a:sym typeface="Roboto"/>
              </a:endParaRPr>
            </a:p>
          </p:txBody>
        </p:sp>
      </p:grpSp>
      <p:grpSp>
        <p:nvGrpSpPr>
          <p:cNvPr id="525" name="Google Shape;525;p41"/>
          <p:cNvGrpSpPr/>
          <p:nvPr/>
        </p:nvGrpSpPr>
        <p:grpSpPr>
          <a:xfrm>
            <a:off x="3404850" y="3820898"/>
            <a:ext cx="1116070" cy="1068600"/>
            <a:chOff x="5166978" y="3234278"/>
            <a:chExt cx="1116070" cy="1068600"/>
          </a:xfrm>
        </p:grpSpPr>
        <p:sp>
          <p:nvSpPr>
            <p:cNvPr id="526" name="Google Shape;526;p41"/>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txBox="1"/>
            <p:nvPr/>
          </p:nvSpPr>
          <p:spPr>
            <a:xfrm>
              <a:off x="5166978" y="3402505"/>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600">
                  <a:solidFill>
                    <a:srgbClr val="FFFFFF"/>
                  </a:solidFill>
                  <a:latin typeface="Roboto"/>
                  <a:ea typeface="Roboto"/>
                  <a:cs typeface="Roboto"/>
                  <a:sym typeface="Roboto"/>
                </a:rPr>
                <a:t>Hardware</a:t>
              </a:r>
              <a:endParaRPr b="1" sz="1600">
                <a:solidFill>
                  <a:srgbClr val="FFFFFF"/>
                </a:solidFill>
                <a:latin typeface="Roboto"/>
                <a:ea typeface="Roboto"/>
                <a:cs typeface="Roboto"/>
                <a:sym typeface="Roboto"/>
              </a:endParaRPr>
            </a:p>
          </p:txBody>
        </p:sp>
      </p:grpSp>
      <p:grpSp>
        <p:nvGrpSpPr>
          <p:cNvPr id="528" name="Google Shape;528;p41"/>
          <p:cNvGrpSpPr/>
          <p:nvPr/>
        </p:nvGrpSpPr>
        <p:grpSpPr>
          <a:xfrm>
            <a:off x="2812320" y="2163300"/>
            <a:ext cx="1068605" cy="1068600"/>
            <a:chOff x="5214448" y="3234278"/>
            <a:chExt cx="1068605" cy="1068600"/>
          </a:xfrm>
        </p:grpSpPr>
        <p:sp>
          <p:nvSpPr>
            <p:cNvPr id="529" name="Google Shape;529;p41"/>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nvSpPr>
          <p:spPr>
            <a:xfrm>
              <a:off x="5214453"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600">
                  <a:solidFill>
                    <a:srgbClr val="FFFFFF"/>
                  </a:solidFill>
                  <a:latin typeface="Roboto"/>
                  <a:ea typeface="Roboto"/>
                  <a:cs typeface="Roboto"/>
                  <a:sym typeface="Roboto"/>
                </a:rPr>
                <a:t>Software</a:t>
              </a:r>
              <a:endParaRPr b="1" sz="1600">
                <a:solidFill>
                  <a:srgbClr val="FFFFFF"/>
                </a:solidFill>
                <a:latin typeface="Roboto"/>
                <a:ea typeface="Roboto"/>
                <a:cs typeface="Roboto"/>
                <a:sym typeface="Roboto"/>
              </a:endParaRPr>
            </a:p>
          </p:txBody>
        </p:sp>
      </p:grpSp>
      <p:grpSp>
        <p:nvGrpSpPr>
          <p:cNvPr id="531" name="Google Shape;531;p41"/>
          <p:cNvGrpSpPr/>
          <p:nvPr/>
        </p:nvGrpSpPr>
        <p:grpSpPr>
          <a:xfrm>
            <a:off x="6051553" y="2163300"/>
            <a:ext cx="1068600" cy="1068600"/>
            <a:chOff x="5214448" y="3234278"/>
            <a:chExt cx="1068600" cy="1068600"/>
          </a:xfrm>
        </p:grpSpPr>
        <p:sp>
          <p:nvSpPr>
            <p:cNvPr id="532" name="Google Shape;532;p41"/>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33" name="Google Shape;533;p4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600">
                  <a:solidFill>
                    <a:schemeClr val="dk1"/>
                  </a:solidFill>
                  <a:latin typeface="Roboto"/>
                  <a:ea typeface="Roboto"/>
                  <a:cs typeface="Roboto"/>
                  <a:sym typeface="Roboto"/>
                </a:rPr>
                <a:t>Data</a:t>
              </a:r>
              <a:endParaRPr b="1" sz="1600">
                <a:solidFill>
                  <a:schemeClr val="dk1"/>
                </a:solidFill>
                <a:latin typeface="Roboto"/>
                <a:ea typeface="Roboto"/>
                <a:cs typeface="Roboto"/>
                <a:sym typeface="Roboto"/>
              </a:endParaRPr>
            </a:p>
          </p:txBody>
        </p:sp>
      </p:grpSp>
      <p:grpSp>
        <p:nvGrpSpPr>
          <p:cNvPr id="534" name="Google Shape;534;p41"/>
          <p:cNvGrpSpPr/>
          <p:nvPr/>
        </p:nvGrpSpPr>
        <p:grpSpPr>
          <a:xfrm>
            <a:off x="5522925" y="3820898"/>
            <a:ext cx="1116070" cy="1068600"/>
            <a:chOff x="5166978" y="3234278"/>
            <a:chExt cx="1116070" cy="1068600"/>
          </a:xfrm>
        </p:grpSpPr>
        <p:sp>
          <p:nvSpPr>
            <p:cNvPr id="535" name="Google Shape;535;p41"/>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txBox="1"/>
            <p:nvPr/>
          </p:nvSpPr>
          <p:spPr>
            <a:xfrm>
              <a:off x="5166978" y="3402505"/>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600">
                  <a:solidFill>
                    <a:srgbClr val="FFFFFF"/>
                  </a:solidFill>
                  <a:latin typeface="Roboto"/>
                  <a:ea typeface="Roboto"/>
                  <a:cs typeface="Roboto"/>
                  <a:sym typeface="Roboto"/>
                </a:rPr>
                <a:t>Networks</a:t>
              </a:r>
              <a:endParaRPr b="1" sz="1600">
                <a:solidFill>
                  <a:srgbClr val="FFFFFF"/>
                </a:solidFill>
                <a:latin typeface="Roboto"/>
                <a:ea typeface="Roboto"/>
                <a:cs typeface="Roboto"/>
                <a:sym typeface="Roboto"/>
              </a:endParaRPr>
            </a:p>
          </p:txBody>
        </p:sp>
      </p:grpSp>
      <p:sp>
        <p:nvSpPr>
          <p:cNvPr id="537" name="Google Shape;537;p41"/>
          <p:cNvSpPr txBox="1"/>
          <p:nvPr/>
        </p:nvSpPr>
        <p:spPr>
          <a:xfrm>
            <a:off x="7146000" y="1004075"/>
            <a:ext cx="19149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Management</a:t>
            </a:r>
            <a:endParaRPr b="1" sz="2000">
              <a:solidFill>
                <a:schemeClr val="accent4"/>
              </a:solidFill>
              <a:highlight>
                <a:schemeClr val="dk1"/>
              </a:highlight>
              <a:latin typeface="Source Code Pro"/>
              <a:ea typeface="Source Code Pro"/>
              <a:cs typeface="Source Code Pro"/>
              <a:sym typeface="Source Code Pro"/>
            </a:endParaRPr>
          </a:p>
        </p:txBody>
      </p:sp>
      <p:sp>
        <p:nvSpPr>
          <p:cNvPr id="538" name="Google Shape;538;p41"/>
          <p:cNvSpPr txBox="1"/>
          <p:nvPr/>
        </p:nvSpPr>
        <p:spPr>
          <a:xfrm>
            <a:off x="7146000" y="1860925"/>
            <a:ext cx="17589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Collecting</a:t>
            </a:r>
            <a:endParaRPr b="1" sz="2000">
              <a:solidFill>
                <a:schemeClr val="accent4"/>
              </a:solidFill>
              <a:highlight>
                <a:schemeClr val="dk1"/>
              </a:highlight>
              <a:latin typeface="Source Code Pro"/>
              <a:ea typeface="Source Code Pro"/>
              <a:cs typeface="Source Code Pro"/>
              <a:sym typeface="Source Code Pro"/>
            </a:endParaRPr>
          </a:p>
        </p:txBody>
      </p:sp>
      <p:sp>
        <p:nvSpPr>
          <p:cNvPr id="539" name="Google Shape;539;p41"/>
          <p:cNvSpPr txBox="1"/>
          <p:nvPr/>
        </p:nvSpPr>
        <p:spPr>
          <a:xfrm>
            <a:off x="7237325" y="3018625"/>
            <a:ext cx="19149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Retrieving</a:t>
            </a:r>
            <a:endParaRPr b="1" sz="2000">
              <a:solidFill>
                <a:schemeClr val="accent4"/>
              </a:solidFill>
              <a:highlight>
                <a:schemeClr val="dk1"/>
              </a:highlight>
              <a:latin typeface="Source Code Pro"/>
              <a:ea typeface="Source Code Pro"/>
              <a:cs typeface="Source Code Pro"/>
              <a:sym typeface="Source Code Pro"/>
            </a:endParaRPr>
          </a:p>
        </p:txBody>
      </p:sp>
      <p:sp>
        <p:nvSpPr>
          <p:cNvPr id="540" name="Google Shape;540;p41"/>
          <p:cNvSpPr txBox="1"/>
          <p:nvPr/>
        </p:nvSpPr>
        <p:spPr>
          <a:xfrm>
            <a:off x="7237325" y="2439775"/>
            <a:ext cx="18159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Processing</a:t>
            </a:r>
            <a:endParaRPr b="1" sz="2000">
              <a:solidFill>
                <a:schemeClr val="accent4"/>
              </a:solidFill>
              <a:highlight>
                <a:schemeClr val="dk1"/>
              </a:highlight>
              <a:latin typeface="Source Code Pro"/>
              <a:ea typeface="Source Code Pro"/>
              <a:cs typeface="Source Code Pro"/>
              <a:sym typeface="Source Code Pro"/>
            </a:endParaRPr>
          </a:p>
        </p:txBody>
      </p:sp>
      <p:sp>
        <p:nvSpPr>
          <p:cNvPr id="541" name="Google Shape;541;p41"/>
          <p:cNvSpPr/>
          <p:nvPr/>
        </p:nvSpPr>
        <p:spPr>
          <a:xfrm>
            <a:off x="7797300" y="1482325"/>
            <a:ext cx="300600" cy="37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highlight>
                <a:schemeClr val="dk1"/>
              </a:highlight>
            </a:endParaRPr>
          </a:p>
        </p:txBody>
      </p:sp>
      <p:sp>
        <p:nvSpPr>
          <p:cNvPr id="542" name="Google Shape;542;p41"/>
          <p:cNvSpPr txBox="1"/>
          <p:nvPr/>
        </p:nvSpPr>
        <p:spPr>
          <a:xfrm>
            <a:off x="312725" y="4304300"/>
            <a:ext cx="3796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Software engineers</a:t>
            </a:r>
            <a:endParaRPr b="1" sz="2000">
              <a:solidFill>
                <a:schemeClr val="accent4"/>
              </a:solidFill>
              <a:highlight>
                <a:schemeClr val="dk1"/>
              </a:highlight>
              <a:latin typeface="Source Code Pro"/>
              <a:ea typeface="Source Code Pro"/>
              <a:cs typeface="Source Code Pro"/>
              <a:sym typeface="Source Code Pro"/>
            </a:endParaRPr>
          </a:p>
        </p:txBody>
      </p:sp>
      <p:sp>
        <p:nvSpPr>
          <p:cNvPr id="543" name="Google Shape;543;p41"/>
          <p:cNvSpPr txBox="1"/>
          <p:nvPr/>
        </p:nvSpPr>
        <p:spPr>
          <a:xfrm>
            <a:off x="312725" y="3285163"/>
            <a:ext cx="3796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Infrastructure</a:t>
            </a:r>
            <a:br>
              <a:rPr b="1" lang="es" sz="2000">
                <a:solidFill>
                  <a:schemeClr val="accent4"/>
                </a:solidFill>
                <a:highlight>
                  <a:schemeClr val="dk1"/>
                </a:highlight>
                <a:latin typeface="Source Code Pro"/>
                <a:ea typeface="Source Code Pro"/>
                <a:cs typeface="Source Code Pro"/>
                <a:sym typeface="Source Code Pro"/>
              </a:rPr>
            </a:br>
            <a:r>
              <a:rPr b="1" lang="es" sz="2000">
                <a:solidFill>
                  <a:schemeClr val="accent4"/>
                </a:solidFill>
                <a:highlight>
                  <a:schemeClr val="dk1"/>
                </a:highlight>
                <a:latin typeface="Source Code Pro"/>
                <a:ea typeface="Source Code Pro"/>
                <a:cs typeface="Source Code Pro"/>
                <a:sym typeface="Source Code Pro"/>
              </a:rPr>
              <a:t>experts</a:t>
            </a:r>
            <a:endParaRPr b="1" sz="2000">
              <a:solidFill>
                <a:schemeClr val="accent4"/>
              </a:solidFill>
              <a:highlight>
                <a:schemeClr val="dk1"/>
              </a:highlight>
              <a:latin typeface="Source Code Pro"/>
              <a:ea typeface="Source Code Pro"/>
              <a:cs typeface="Source Code Pro"/>
              <a:sym typeface="Source Code Pro"/>
            </a:endParaRPr>
          </a:p>
        </p:txBody>
      </p:sp>
      <p:sp>
        <p:nvSpPr>
          <p:cNvPr id="544" name="Google Shape;544;p41"/>
          <p:cNvSpPr txBox="1"/>
          <p:nvPr/>
        </p:nvSpPr>
        <p:spPr>
          <a:xfrm>
            <a:off x="312725" y="2266025"/>
            <a:ext cx="3796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Process</a:t>
            </a:r>
            <a:br>
              <a:rPr b="1" lang="es" sz="2000">
                <a:solidFill>
                  <a:schemeClr val="accent4"/>
                </a:solidFill>
                <a:highlight>
                  <a:schemeClr val="dk1"/>
                </a:highlight>
                <a:latin typeface="Source Code Pro"/>
                <a:ea typeface="Source Code Pro"/>
                <a:cs typeface="Source Code Pro"/>
                <a:sym typeface="Source Code Pro"/>
              </a:rPr>
            </a:br>
            <a:r>
              <a:rPr b="1" lang="es" sz="2000">
                <a:solidFill>
                  <a:schemeClr val="accent4"/>
                </a:solidFill>
                <a:highlight>
                  <a:schemeClr val="dk1"/>
                </a:highlight>
                <a:latin typeface="Source Code Pro"/>
                <a:ea typeface="Source Code Pro"/>
                <a:cs typeface="Source Code Pro"/>
                <a:sym typeface="Source Code Pro"/>
              </a:rPr>
              <a:t>experts</a:t>
            </a:r>
            <a:endParaRPr b="1" sz="2000">
              <a:solidFill>
                <a:schemeClr val="accent4"/>
              </a:solidFill>
              <a:highlight>
                <a:schemeClr val="dk1"/>
              </a:highlight>
              <a:latin typeface="Source Code Pro"/>
              <a:ea typeface="Source Code Pro"/>
              <a:cs typeface="Source Code Pro"/>
              <a:sym typeface="Source Code Pro"/>
            </a:endParaRPr>
          </a:p>
        </p:txBody>
      </p:sp>
      <p:sp>
        <p:nvSpPr>
          <p:cNvPr id="545" name="Google Shape;545;p41"/>
          <p:cNvSpPr txBox="1"/>
          <p:nvPr/>
        </p:nvSpPr>
        <p:spPr>
          <a:xfrm>
            <a:off x="413075" y="1253713"/>
            <a:ext cx="3796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000">
                <a:solidFill>
                  <a:schemeClr val="accent4"/>
                </a:solidFill>
                <a:highlight>
                  <a:schemeClr val="dk1"/>
                </a:highlight>
                <a:latin typeface="Source Code Pro"/>
                <a:ea typeface="Source Code Pro"/>
                <a:cs typeface="Source Code Pro"/>
                <a:sym typeface="Source Code Pro"/>
              </a:rPr>
              <a:t>Architecture</a:t>
            </a:r>
            <a:br>
              <a:rPr b="1" lang="es" sz="2000">
                <a:solidFill>
                  <a:schemeClr val="accent4"/>
                </a:solidFill>
                <a:highlight>
                  <a:schemeClr val="dk1"/>
                </a:highlight>
                <a:latin typeface="Source Code Pro"/>
                <a:ea typeface="Source Code Pro"/>
                <a:cs typeface="Source Code Pro"/>
                <a:sym typeface="Source Code Pro"/>
              </a:rPr>
            </a:br>
            <a:r>
              <a:rPr b="1" lang="es" sz="2000">
                <a:solidFill>
                  <a:schemeClr val="accent4"/>
                </a:solidFill>
                <a:highlight>
                  <a:schemeClr val="dk1"/>
                </a:highlight>
                <a:latin typeface="Source Code Pro"/>
                <a:ea typeface="Source Code Pro"/>
                <a:cs typeface="Source Code Pro"/>
                <a:sym typeface="Source Code Pro"/>
              </a:rPr>
              <a:t>specialists</a:t>
            </a:r>
            <a:endParaRPr b="1" sz="2000">
              <a:solidFill>
                <a:schemeClr val="accent4"/>
              </a:solidFill>
              <a:highlight>
                <a:schemeClr val="dk1"/>
              </a:highlight>
              <a:latin typeface="Source Code Pro"/>
              <a:ea typeface="Source Code Pro"/>
              <a:cs typeface="Source Code Pro"/>
              <a:sym typeface="Source Code Pro"/>
            </a:endParaRPr>
          </a:p>
        </p:txBody>
      </p:sp>
      <p:sp>
        <p:nvSpPr>
          <p:cNvPr id="546" name="Google Shape;546;p41"/>
          <p:cNvSpPr txBox="1"/>
          <p:nvPr>
            <p:ph type="ctrTitle"/>
          </p:nvPr>
        </p:nvSpPr>
        <p:spPr>
          <a:xfrm>
            <a:off x="184480" y="381100"/>
            <a:ext cx="62427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Data intensive Systems</a:t>
            </a:r>
            <a:endParaRPr/>
          </a:p>
        </p:txBody>
      </p:sp>
      <p:sp>
        <p:nvSpPr>
          <p:cNvPr id="547" name="Google Shape;54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48" name="Google Shape;548;p41">
            <a:hlinkClick action="ppaction://hlinkshowjump?jump=previousslide"/>
          </p:cNvPr>
          <p:cNvSpPr/>
          <p:nvPr/>
        </p:nvSpPr>
        <p:spPr>
          <a:xfrm>
            <a:off x="8115700" y="4396950"/>
            <a:ext cx="369600" cy="2463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2"/>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Relational DataBases</a:t>
            </a:r>
            <a:endParaRPr sz="2200"/>
          </a:p>
        </p:txBody>
      </p:sp>
      <p:sp>
        <p:nvSpPr>
          <p:cNvPr id="554" name="Google Shape;55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5" name="Google Shape;555;p42"/>
          <p:cNvSpPr txBox="1"/>
          <p:nvPr/>
        </p:nvSpPr>
        <p:spPr>
          <a:xfrm>
            <a:off x="516725" y="1056525"/>
            <a:ext cx="7745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accent3"/>
                </a:solidFill>
                <a:latin typeface="Anaheim"/>
                <a:ea typeface="Anaheim"/>
                <a:cs typeface="Anaheim"/>
                <a:sym typeface="Anaheim"/>
              </a:rPr>
              <a:t>A</a:t>
            </a:r>
            <a:r>
              <a:rPr b="1" lang="es" sz="2000">
                <a:solidFill>
                  <a:schemeClr val="accent3"/>
                </a:solidFill>
                <a:latin typeface="Anaheim"/>
                <a:ea typeface="Anaheim"/>
                <a:cs typeface="Anaheim"/>
                <a:sym typeface="Anaheim"/>
              </a:rPr>
              <a:t> data model </a:t>
            </a:r>
            <a:r>
              <a:rPr lang="es" sz="2000">
                <a:solidFill>
                  <a:schemeClr val="accent3"/>
                </a:solidFill>
                <a:latin typeface="Anaheim"/>
                <a:ea typeface="Anaheim"/>
                <a:cs typeface="Anaheim"/>
                <a:sym typeface="Anaheim"/>
              </a:rPr>
              <a:t>is a data structuring and manipulating paradigm.  That is, a way to model and implement the data in a repository.</a:t>
            </a:r>
            <a:endParaRPr sz="2000">
              <a:solidFill>
                <a:schemeClr val="accent3"/>
              </a:solidFill>
              <a:latin typeface="Anaheim"/>
              <a:ea typeface="Anaheim"/>
              <a:cs typeface="Anaheim"/>
              <a:sym typeface="Anaheim"/>
            </a:endParaRPr>
          </a:p>
          <a:p>
            <a:pPr indent="0" lvl="0" marL="0" rtl="0" algn="l">
              <a:spcBef>
                <a:spcPts val="0"/>
              </a:spcBef>
              <a:spcAft>
                <a:spcPts val="0"/>
              </a:spcAft>
              <a:buNone/>
            </a:pPr>
            <a:r>
              <a:t/>
            </a:r>
            <a:endParaRPr sz="2000">
              <a:solidFill>
                <a:schemeClr val="accent3"/>
              </a:solidFill>
              <a:latin typeface="Anaheim"/>
              <a:ea typeface="Anaheim"/>
              <a:cs typeface="Anaheim"/>
              <a:sym typeface="Anaheim"/>
            </a:endParaRPr>
          </a:p>
          <a:p>
            <a:pPr indent="0" lvl="0" marL="0" rtl="0" algn="l">
              <a:spcBef>
                <a:spcPts val="0"/>
              </a:spcBef>
              <a:spcAft>
                <a:spcPts val="0"/>
              </a:spcAft>
              <a:buNone/>
            </a:pPr>
            <a:r>
              <a:rPr b="1" lang="es" sz="2000">
                <a:solidFill>
                  <a:schemeClr val="accent3"/>
                </a:solidFill>
                <a:latin typeface="Anaheim"/>
                <a:ea typeface="Anaheim"/>
                <a:cs typeface="Anaheim"/>
                <a:sym typeface="Anaheim"/>
              </a:rPr>
              <a:t>Relational databases</a:t>
            </a:r>
            <a:r>
              <a:rPr lang="es" sz="2000">
                <a:solidFill>
                  <a:schemeClr val="accent3"/>
                </a:solidFill>
                <a:latin typeface="Anaheim"/>
                <a:ea typeface="Anaheim"/>
                <a:cs typeface="Anaheim"/>
                <a:sym typeface="Anaheim"/>
              </a:rPr>
              <a:t> follow the relational model</a:t>
            </a:r>
            <a:endParaRPr sz="2000">
              <a:solidFill>
                <a:schemeClr val="accent3"/>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3"/>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relational model, a bit of history [</a:t>
            </a:r>
            <a:r>
              <a:rPr lang="es" u="sng">
                <a:solidFill>
                  <a:schemeClr val="hlink"/>
                </a:solidFill>
                <a:hlinkClick r:id="rId3"/>
              </a:rPr>
              <a:t>link</a:t>
            </a:r>
            <a:r>
              <a:rPr lang="es"/>
              <a:t>]</a:t>
            </a:r>
            <a:endParaRPr/>
          </a:p>
        </p:txBody>
      </p:sp>
      <p:pic>
        <p:nvPicPr>
          <p:cNvPr id="561" name="Google Shape;561;p43"/>
          <p:cNvPicPr preferRelativeResize="0"/>
          <p:nvPr/>
        </p:nvPicPr>
        <p:blipFill>
          <a:blip r:embed="rId4">
            <a:alphaModFix/>
          </a:blip>
          <a:stretch>
            <a:fillRect/>
          </a:stretch>
        </p:blipFill>
        <p:spPr>
          <a:xfrm>
            <a:off x="311700" y="1221199"/>
            <a:ext cx="7996176" cy="2102500"/>
          </a:xfrm>
          <a:prstGeom prst="rect">
            <a:avLst/>
          </a:prstGeom>
          <a:noFill/>
          <a:ln>
            <a:noFill/>
          </a:ln>
        </p:spPr>
      </p:pic>
      <p:pic>
        <p:nvPicPr>
          <p:cNvPr id="562" name="Google Shape;562;p43"/>
          <p:cNvPicPr preferRelativeResize="0"/>
          <p:nvPr/>
        </p:nvPicPr>
        <p:blipFill>
          <a:blip r:embed="rId5">
            <a:alphaModFix/>
          </a:blip>
          <a:stretch>
            <a:fillRect/>
          </a:stretch>
        </p:blipFill>
        <p:spPr>
          <a:xfrm>
            <a:off x="690813" y="2769900"/>
            <a:ext cx="7237948" cy="1923475"/>
          </a:xfrm>
          <a:prstGeom prst="rect">
            <a:avLst/>
          </a:prstGeom>
          <a:noFill/>
          <a:ln>
            <a:noFill/>
          </a:ln>
        </p:spPr>
      </p:pic>
      <p:sp>
        <p:nvSpPr>
          <p:cNvPr id="563" name="Google Shape;56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p:nvPr/>
        </p:nvSpPr>
        <p:spPr>
          <a:xfrm>
            <a:off x="3670150" y="-17675"/>
            <a:ext cx="5455200" cy="4461300"/>
          </a:xfrm>
          <a:prstGeom prst="cloudCallout">
            <a:avLst>
              <a:gd fmla="val -63323" name="adj1"/>
              <a:gd fmla="val 5837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relational model</a:t>
            </a:r>
            <a:endParaRPr/>
          </a:p>
        </p:txBody>
      </p:sp>
      <p:sp>
        <p:nvSpPr>
          <p:cNvPr id="570" name="Google Shape;570;p44"/>
          <p:cNvSpPr txBox="1"/>
          <p:nvPr>
            <p:ph idx="4294967295" type="body"/>
          </p:nvPr>
        </p:nvSpPr>
        <p:spPr>
          <a:xfrm>
            <a:off x="311700" y="1249750"/>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71" name="Google Shape;571;p44"/>
          <p:cNvPicPr preferRelativeResize="0"/>
          <p:nvPr/>
        </p:nvPicPr>
        <p:blipFill>
          <a:blip r:embed="rId3">
            <a:alphaModFix amt="72000"/>
          </a:blip>
          <a:stretch>
            <a:fillRect/>
          </a:stretch>
        </p:blipFill>
        <p:spPr>
          <a:xfrm>
            <a:off x="4311600" y="598087"/>
            <a:ext cx="4832399" cy="1199087"/>
          </a:xfrm>
          <a:prstGeom prst="rect">
            <a:avLst/>
          </a:prstGeom>
          <a:noFill/>
          <a:ln>
            <a:noFill/>
          </a:ln>
        </p:spPr>
      </p:pic>
      <p:pic>
        <p:nvPicPr>
          <p:cNvPr id="572" name="Google Shape;572;p44"/>
          <p:cNvPicPr preferRelativeResize="0"/>
          <p:nvPr/>
        </p:nvPicPr>
        <p:blipFill>
          <a:blip r:embed="rId4">
            <a:alphaModFix/>
          </a:blip>
          <a:stretch>
            <a:fillRect/>
          </a:stretch>
        </p:blipFill>
        <p:spPr>
          <a:xfrm>
            <a:off x="4511000" y="1797170"/>
            <a:ext cx="4600501" cy="1051555"/>
          </a:xfrm>
          <a:prstGeom prst="rect">
            <a:avLst/>
          </a:prstGeom>
          <a:noFill/>
          <a:ln>
            <a:noFill/>
          </a:ln>
        </p:spPr>
      </p:pic>
      <p:pic>
        <p:nvPicPr>
          <p:cNvPr id="573" name="Google Shape;573;p44"/>
          <p:cNvPicPr preferRelativeResize="0"/>
          <p:nvPr/>
        </p:nvPicPr>
        <p:blipFill>
          <a:blip r:embed="rId5">
            <a:alphaModFix amt="75000"/>
          </a:blip>
          <a:stretch>
            <a:fillRect/>
          </a:stretch>
        </p:blipFill>
        <p:spPr>
          <a:xfrm>
            <a:off x="4691888" y="2971199"/>
            <a:ext cx="4238724" cy="973225"/>
          </a:xfrm>
          <a:prstGeom prst="rect">
            <a:avLst/>
          </a:prstGeom>
          <a:noFill/>
          <a:ln>
            <a:noFill/>
          </a:ln>
        </p:spPr>
      </p:pic>
      <p:pic>
        <p:nvPicPr>
          <p:cNvPr id="574" name="Google Shape;574;p44"/>
          <p:cNvPicPr preferRelativeResize="0"/>
          <p:nvPr/>
        </p:nvPicPr>
        <p:blipFill>
          <a:blip r:embed="rId6">
            <a:alphaModFix/>
          </a:blip>
          <a:stretch>
            <a:fillRect/>
          </a:stretch>
        </p:blipFill>
        <p:spPr>
          <a:xfrm>
            <a:off x="1977983" y="3491125"/>
            <a:ext cx="1501941" cy="1620150"/>
          </a:xfrm>
          <a:prstGeom prst="rect">
            <a:avLst/>
          </a:prstGeom>
          <a:noFill/>
          <a:ln>
            <a:noFill/>
          </a:ln>
        </p:spPr>
      </p:pic>
      <p:sp>
        <p:nvSpPr>
          <p:cNvPr id="575" name="Google Shape;575;p44"/>
          <p:cNvSpPr txBox="1"/>
          <p:nvPr/>
        </p:nvSpPr>
        <p:spPr>
          <a:xfrm>
            <a:off x="234275" y="1674700"/>
            <a:ext cx="6237300" cy="7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Database schema </a:t>
            </a:r>
            <a:endParaRPr b="1"/>
          </a:p>
          <a:p>
            <a:pPr indent="0" lvl="0" marL="0" rtl="0" algn="l">
              <a:spcBef>
                <a:spcPts val="0"/>
              </a:spcBef>
              <a:spcAft>
                <a:spcPts val="0"/>
              </a:spcAft>
              <a:buNone/>
            </a:pPr>
            <a:r>
              <a:rPr lang="es"/>
              <a:t>Cinema={Movies, Location, Pariscope}</a:t>
            </a:r>
            <a:endParaRPr/>
          </a:p>
          <a:p>
            <a:pPr indent="0" lvl="0" marL="0" rtl="0" algn="l">
              <a:spcBef>
                <a:spcPts val="0"/>
              </a:spcBef>
              <a:spcAft>
                <a:spcPts val="0"/>
              </a:spcAft>
              <a:buNone/>
            </a:pPr>
            <a:r>
              <a:rPr lang="es"/>
              <a:t>Movies={Title, Director, Actor}</a:t>
            </a:r>
            <a:endParaRPr/>
          </a:p>
          <a:p>
            <a:pPr indent="0" lvl="0" marL="0" rtl="0" algn="l">
              <a:spcBef>
                <a:spcPts val="0"/>
              </a:spcBef>
              <a:spcAft>
                <a:spcPts val="0"/>
              </a:spcAft>
              <a:buNone/>
            </a:pPr>
            <a:r>
              <a:rPr lang="es"/>
              <a:t>Location={Theater, Address, PhoneNumber}</a:t>
            </a:r>
            <a:endParaRPr/>
          </a:p>
          <a:p>
            <a:pPr indent="0" lvl="0" marL="0" rtl="0" algn="l">
              <a:spcBef>
                <a:spcPts val="0"/>
              </a:spcBef>
              <a:spcAft>
                <a:spcPts val="0"/>
              </a:spcAft>
              <a:buNone/>
            </a:pPr>
            <a:r>
              <a:rPr lang="es"/>
              <a:t>Pariscope={Theater, Title, Schedule}</a:t>
            </a:r>
            <a:endParaRPr/>
          </a:p>
        </p:txBody>
      </p:sp>
      <p:sp>
        <p:nvSpPr>
          <p:cNvPr id="576" name="Google Shape;57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77" name="Google Shape;577;p44"/>
          <p:cNvSpPr txBox="1"/>
          <p:nvPr/>
        </p:nvSpPr>
        <p:spPr>
          <a:xfrm>
            <a:off x="4612288" y="4251675"/>
            <a:ext cx="3643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accent3"/>
                </a:solidFill>
                <a:latin typeface="Anaheim"/>
                <a:ea typeface="Anaheim"/>
                <a:cs typeface="Anaheim"/>
                <a:sym typeface="Anaheim"/>
              </a:rPr>
              <a:t> </a:t>
            </a:r>
            <a:r>
              <a:rPr b="1" lang="es" sz="2000">
                <a:solidFill>
                  <a:schemeClr val="accent3"/>
                </a:solidFill>
                <a:latin typeface="Anaheim"/>
                <a:ea typeface="Anaheim"/>
                <a:cs typeface="Anaheim"/>
                <a:sym typeface="Anaheim"/>
              </a:rPr>
              <a:t>Extra: </a:t>
            </a:r>
            <a:r>
              <a:rPr lang="es" sz="2000">
                <a:solidFill>
                  <a:schemeClr val="accent3"/>
                </a:solidFill>
                <a:latin typeface="Anaheim"/>
                <a:ea typeface="Anaheim"/>
                <a:cs typeface="Anaheim"/>
                <a:sym typeface="Anaheim"/>
              </a:rPr>
              <a:t>Introducción: a las bases de datos relacionales [</a:t>
            </a:r>
            <a:r>
              <a:rPr lang="es" sz="2000" u="sng">
                <a:solidFill>
                  <a:schemeClr val="accent3"/>
                </a:solidFill>
                <a:latin typeface="Anaheim"/>
                <a:ea typeface="Anaheim"/>
                <a:cs typeface="Anaheim"/>
                <a:sym typeface="Anaheim"/>
                <a:hlinkClick r:id="rId7">
                  <a:extLst>
                    <a:ext uri="{A12FA001-AC4F-418D-AE19-62706E023703}">
                      <ahyp:hlinkClr val="tx"/>
                    </a:ext>
                  </a:extLst>
                </a:hlinkClick>
              </a:rPr>
              <a:t>link</a:t>
            </a:r>
            <a:r>
              <a:rPr lang="es" sz="2000">
                <a:solidFill>
                  <a:schemeClr val="accent3"/>
                </a:solidFill>
                <a:latin typeface="Anaheim"/>
                <a:ea typeface="Anaheim"/>
                <a:cs typeface="Anaheim"/>
                <a:sym typeface="Anaheim"/>
              </a:rPr>
              <a:t>]</a:t>
            </a:r>
            <a:endParaRPr sz="2100">
              <a:solidFill>
                <a:schemeClr val="accent3"/>
              </a:solidFill>
              <a:latin typeface="Staatliches"/>
              <a:ea typeface="Staatliches"/>
              <a:cs typeface="Staatliches"/>
              <a:sym typeface="Staatlich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7"/>
          <p:cNvSpPr/>
          <p:nvPr/>
        </p:nvSpPr>
        <p:spPr>
          <a:xfrm>
            <a:off x="5854225" y="5072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5854225" y="24803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2492325" y="2480376"/>
            <a:ext cx="607500" cy="612900"/>
          </a:xfrm>
          <a:prstGeom prst="roundRect">
            <a:avLst>
              <a:gd fmla="val 4313"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2492325" y="507251"/>
            <a:ext cx="607500" cy="612900"/>
          </a:xfrm>
          <a:prstGeom prst="roundRect">
            <a:avLst>
              <a:gd fmla="val 4313"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9" name="Google Shape;189;p27"/>
          <p:cNvSpPr txBox="1"/>
          <p:nvPr>
            <p:ph type="ctrTitle"/>
          </p:nvPr>
        </p:nvSpPr>
        <p:spPr>
          <a:xfrm>
            <a:off x="2639800" y="1124225"/>
            <a:ext cx="2916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1 </a:t>
            </a:r>
            <a:br>
              <a:rPr lang="es"/>
            </a:br>
            <a:r>
              <a:rPr lang="es"/>
              <a:t>Introducción</a:t>
            </a:r>
            <a:endParaRPr/>
          </a:p>
        </p:txBody>
      </p:sp>
      <p:sp>
        <p:nvSpPr>
          <p:cNvPr id="190" name="Google Shape;190;p27"/>
          <p:cNvSpPr txBox="1"/>
          <p:nvPr>
            <p:ph idx="1" type="subTitle"/>
          </p:nvPr>
        </p:nvSpPr>
        <p:spPr>
          <a:xfrm>
            <a:off x="2639800" y="1303800"/>
            <a:ext cx="2916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Conocernos un poco, ubicarnos en el curso</a:t>
            </a:r>
            <a:endParaRPr sz="2000"/>
          </a:p>
        </p:txBody>
      </p:sp>
      <p:sp>
        <p:nvSpPr>
          <p:cNvPr id="191" name="Google Shape;191;p27"/>
          <p:cNvSpPr txBox="1"/>
          <p:nvPr>
            <p:ph idx="2" type="ctrTitle"/>
          </p:nvPr>
        </p:nvSpPr>
        <p:spPr>
          <a:xfrm>
            <a:off x="5940325" y="1464575"/>
            <a:ext cx="2916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2 </a:t>
            </a:r>
            <a:br>
              <a:rPr lang="es"/>
            </a:br>
            <a:r>
              <a:rPr lang="es"/>
              <a:t>Modelo Relacional</a:t>
            </a:r>
            <a:endParaRPr/>
          </a:p>
          <a:p>
            <a:pPr indent="0" lvl="0" marL="0" rtl="0" algn="l">
              <a:spcBef>
                <a:spcPts val="0"/>
              </a:spcBef>
              <a:spcAft>
                <a:spcPts val="0"/>
              </a:spcAft>
              <a:buNone/>
            </a:pPr>
            <a:r>
              <a:t/>
            </a:r>
            <a:endParaRPr/>
          </a:p>
        </p:txBody>
      </p:sp>
      <p:sp>
        <p:nvSpPr>
          <p:cNvPr id="192" name="Google Shape;192;p27"/>
          <p:cNvSpPr txBox="1"/>
          <p:nvPr>
            <p:ph idx="5" type="subTitle"/>
          </p:nvPr>
        </p:nvSpPr>
        <p:spPr>
          <a:xfrm>
            <a:off x="5940325" y="1303800"/>
            <a:ext cx="27777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OLTP y el modelo relacional</a:t>
            </a:r>
            <a:endParaRPr sz="2000"/>
          </a:p>
        </p:txBody>
      </p:sp>
      <p:sp>
        <p:nvSpPr>
          <p:cNvPr id="193" name="Google Shape;193;p27"/>
          <p:cNvSpPr txBox="1"/>
          <p:nvPr>
            <p:ph idx="3" type="ctrTitle"/>
          </p:nvPr>
        </p:nvSpPr>
        <p:spPr>
          <a:xfrm>
            <a:off x="2640350" y="3061575"/>
            <a:ext cx="2916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3</a:t>
            </a:r>
            <a:br>
              <a:rPr lang="es"/>
            </a:br>
            <a:r>
              <a:rPr lang="es"/>
              <a:t>SQL(I) </a:t>
            </a:r>
            <a:endParaRPr/>
          </a:p>
        </p:txBody>
      </p:sp>
      <p:sp>
        <p:nvSpPr>
          <p:cNvPr id="194" name="Google Shape;194;p27"/>
          <p:cNvSpPr txBox="1"/>
          <p:nvPr>
            <p:ph idx="6" type="subTitle"/>
          </p:nvPr>
        </p:nvSpPr>
        <p:spPr>
          <a:xfrm>
            <a:off x="2640350" y="3241150"/>
            <a:ext cx="2916900" cy="5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SQL como lenguaje de definición de datos y ejercicio</a:t>
            </a:r>
            <a:endParaRPr b="1" sz="2000">
              <a:latin typeface="Courier New"/>
              <a:ea typeface="Courier New"/>
              <a:cs typeface="Courier New"/>
              <a:sym typeface="Courier New"/>
            </a:endParaRPr>
          </a:p>
        </p:txBody>
      </p:sp>
      <p:sp>
        <p:nvSpPr>
          <p:cNvPr id="195" name="Google Shape;195;p27"/>
          <p:cNvSpPr txBox="1"/>
          <p:nvPr>
            <p:ph idx="4" type="ctrTitle"/>
          </p:nvPr>
        </p:nvSpPr>
        <p:spPr>
          <a:xfrm>
            <a:off x="6015475" y="3437700"/>
            <a:ext cx="26274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4</a:t>
            </a:r>
            <a:endParaRPr/>
          </a:p>
          <a:p>
            <a:pPr indent="0" lvl="0" marL="0" rtl="0" algn="l">
              <a:spcBef>
                <a:spcPts val="0"/>
              </a:spcBef>
              <a:spcAft>
                <a:spcPts val="0"/>
              </a:spcAft>
              <a:buNone/>
            </a:pPr>
            <a:r>
              <a:rPr lang="es"/>
              <a:t>Actividades Complementarias</a:t>
            </a:r>
            <a:endParaRPr/>
          </a:p>
        </p:txBody>
      </p:sp>
      <p:grpSp>
        <p:nvGrpSpPr>
          <p:cNvPr id="196" name="Google Shape;196;p27"/>
          <p:cNvGrpSpPr/>
          <p:nvPr/>
        </p:nvGrpSpPr>
        <p:grpSpPr>
          <a:xfrm>
            <a:off x="17123" y="1038375"/>
            <a:ext cx="3387895" cy="3585116"/>
            <a:chOff x="755786" y="982893"/>
            <a:chExt cx="3845075" cy="3725957"/>
          </a:xfrm>
        </p:grpSpPr>
        <p:grpSp>
          <p:nvGrpSpPr>
            <p:cNvPr id="197" name="Google Shape;197;p27"/>
            <p:cNvGrpSpPr/>
            <p:nvPr/>
          </p:nvGrpSpPr>
          <p:grpSpPr>
            <a:xfrm>
              <a:off x="1113128" y="982893"/>
              <a:ext cx="1513195" cy="3181003"/>
              <a:chOff x="1258682" y="982898"/>
              <a:chExt cx="1367674" cy="3181003"/>
            </a:xfrm>
          </p:grpSpPr>
          <p:sp>
            <p:nvSpPr>
              <p:cNvPr id="198" name="Google Shape;198;p27"/>
              <p:cNvSpPr/>
              <p:nvPr/>
            </p:nvSpPr>
            <p:spPr>
              <a:xfrm>
                <a:off x="1304856" y="1142002"/>
                <a:ext cx="1321500" cy="3021900"/>
              </a:xfrm>
              <a:prstGeom prst="roundRect">
                <a:avLst>
                  <a:gd fmla="val 4313"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1258682" y="982898"/>
                <a:ext cx="1285763"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7"/>
            <p:cNvGrpSpPr/>
            <p:nvPr/>
          </p:nvGrpSpPr>
          <p:grpSpPr>
            <a:xfrm>
              <a:off x="755786" y="4404477"/>
              <a:ext cx="3845075" cy="143384"/>
              <a:chOff x="755786" y="4404477"/>
              <a:chExt cx="3845075" cy="143384"/>
            </a:xfrm>
          </p:grpSpPr>
          <p:sp>
            <p:nvSpPr>
              <p:cNvPr id="201" name="Google Shape;201;p27"/>
              <p:cNvSpPr/>
              <p:nvPr/>
            </p:nvSpPr>
            <p:spPr>
              <a:xfrm flipH="1" rot="10800000">
                <a:off x="839150" y="4404477"/>
                <a:ext cx="3761711" cy="14992"/>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7"/>
            <p:cNvGrpSpPr/>
            <p:nvPr/>
          </p:nvGrpSpPr>
          <p:grpSpPr>
            <a:xfrm>
              <a:off x="2072827" y="1904259"/>
              <a:ext cx="1418990" cy="2804590"/>
              <a:chOff x="2072827" y="1904259"/>
              <a:chExt cx="1418990" cy="2804590"/>
            </a:xfrm>
          </p:grpSpPr>
          <p:sp>
            <p:nvSpPr>
              <p:cNvPr id="207" name="Google Shape;207;p27"/>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5"/>
          <p:cNvSpPr txBox="1"/>
          <p:nvPr>
            <p:ph type="ctrTitle"/>
          </p:nvPr>
        </p:nvSpPr>
        <p:spPr>
          <a:xfrm>
            <a:off x="184480" y="381100"/>
            <a:ext cx="62427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Lenguaje de modelado</a:t>
            </a:r>
            <a:endParaRPr/>
          </a:p>
        </p:txBody>
      </p:sp>
      <p:sp>
        <p:nvSpPr>
          <p:cNvPr id="583" name="Google Shape;58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6"/>
          <p:cNvSpPr txBox="1"/>
          <p:nvPr>
            <p:ph idx="4294967295" type="title"/>
          </p:nvPr>
        </p:nvSpPr>
        <p:spPr>
          <a:xfrm>
            <a:off x="4641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relational model</a:t>
            </a:r>
            <a:endParaRPr/>
          </a:p>
        </p:txBody>
      </p:sp>
      <p:sp>
        <p:nvSpPr>
          <p:cNvPr id="589" name="Google Shape;589;p46"/>
          <p:cNvSpPr txBox="1"/>
          <p:nvPr>
            <p:ph idx="4294967295" type="body"/>
          </p:nvPr>
        </p:nvSpPr>
        <p:spPr>
          <a:xfrm>
            <a:off x="408775" y="1195775"/>
            <a:ext cx="8105700" cy="369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t>Relation</a:t>
            </a:r>
            <a:r>
              <a:rPr lang="es"/>
              <a:t>.  A relation is a table with columns and rows</a:t>
            </a:r>
            <a:endParaRPr/>
          </a:p>
          <a:p>
            <a:pPr indent="0" lvl="0" marL="0" rtl="0" algn="l">
              <a:lnSpc>
                <a:spcPct val="100000"/>
              </a:lnSpc>
              <a:spcBef>
                <a:spcPts val="1000"/>
              </a:spcBef>
              <a:spcAft>
                <a:spcPts val="0"/>
              </a:spcAft>
              <a:buNone/>
            </a:pPr>
            <a:r>
              <a:rPr b="1" lang="es"/>
              <a:t>Attribute</a:t>
            </a:r>
            <a:r>
              <a:rPr lang="es"/>
              <a:t>.  An attribute is a named column of the relation.</a:t>
            </a:r>
            <a:endParaRPr/>
          </a:p>
          <a:p>
            <a:pPr indent="0" lvl="0" marL="0" rtl="0" algn="l">
              <a:lnSpc>
                <a:spcPct val="100000"/>
              </a:lnSpc>
              <a:spcBef>
                <a:spcPts val="1000"/>
              </a:spcBef>
              <a:spcAft>
                <a:spcPts val="0"/>
              </a:spcAft>
              <a:buNone/>
            </a:pPr>
            <a:r>
              <a:rPr b="1" lang="es"/>
              <a:t>Domain. </a:t>
            </a:r>
            <a:r>
              <a:rPr lang="es"/>
              <a:t> A domain is the set of allowable values for one or more attributes.</a:t>
            </a:r>
            <a:endParaRPr/>
          </a:p>
          <a:p>
            <a:pPr indent="0" lvl="0" marL="0" rtl="0" algn="l">
              <a:lnSpc>
                <a:spcPct val="100000"/>
              </a:lnSpc>
              <a:spcBef>
                <a:spcPts val="1000"/>
              </a:spcBef>
              <a:spcAft>
                <a:spcPts val="0"/>
              </a:spcAft>
              <a:buNone/>
            </a:pPr>
            <a:r>
              <a:rPr b="1" lang="es"/>
              <a:t>Tuple. </a:t>
            </a:r>
            <a:r>
              <a:rPr lang="es"/>
              <a:t>A tuple is a row of  relation</a:t>
            </a:r>
            <a:endParaRPr/>
          </a:p>
          <a:p>
            <a:pPr indent="0" lvl="0" marL="0" rtl="0" algn="l">
              <a:lnSpc>
                <a:spcPct val="100000"/>
              </a:lnSpc>
              <a:spcBef>
                <a:spcPts val="1000"/>
              </a:spcBef>
              <a:spcAft>
                <a:spcPts val="0"/>
              </a:spcAft>
              <a:buNone/>
            </a:pPr>
            <a:r>
              <a:rPr b="1" lang="es"/>
              <a:t>Degree. </a:t>
            </a:r>
            <a:r>
              <a:rPr lang="es"/>
              <a:t>The degree of a relation is the number of attributes it contains</a:t>
            </a:r>
            <a:endParaRPr/>
          </a:p>
          <a:p>
            <a:pPr indent="0" lvl="0" marL="0" rtl="0" algn="l">
              <a:lnSpc>
                <a:spcPct val="100000"/>
              </a:lnSpc>
              <a:spcBef>
                <a:spcPts val="1000"/>
              </a:spcBef>
              <a:spcAft>
                <a:spcPts val="0"/>
              </a:spcAft>
              <a:buNone/>
            </a:pPr>
            <a:r>
              <a:rPr b="1" lang="es"/>
              <a:t>Cardinality.  </a:t>
            </a:r>
            <a:r>
              <a:rPr lang="es"/>
              <a:t>The cardinality of a relation is the number of tuples it contains</a:t>
            </a:r>
            <a:endParaRPr/>
          </a:p>
          <a:p>
            <a:pPr indent="0" lvl="0" marL="0" rtl="0" algn="l">
              <a:lnSpc>
                <a:spcPct val="100000"/>
              </a:lnSpc>
              <a:spcBef>
                <a:spcPts val="1000"/>
              </a:spcBef>
              <a:spcAft>
                <a:spcPts val="0"/>
              </a:spcAft>
              <a:buNone/>
            </a:pPr>
            <a:r>
              <a:rPr b="1" lang="es"/>
              <a:t>Relational database.  </a:t>
            </a:r>
            <a:r>
              <a:rPr lang="es"/>
              <a:t>A collection of </a:t>
            </a:r>
            <a:r>
              <a:rPr i="1" lang="es"/>
              <a:t>normalized</a:t>
            </a:r>
            <a:r>
              <a:rPr lang="es"/>
              <a:t>  relations with different names.</a:t>
            </a:r>
            <a:endParaRPr/>
          </a:p>
          <a:p>
            <a:pPr indent="0" lvl="0" marL="0" rtl="0" algn="l">
              <a:lnSpc>
                <a:spcPct val="100000"/>
              </a:lnSpc>
              <a:spcBef>
                <a:spcPts val="1000"/>
              </a:spcBef>
              <a:spcAft>
                <a:spcPts val="0"/>
              </a:spcAft>
              <a:buClr>
                <a:schemeClr val="dk1"/>
              </a:buClr>
              <a:buSzPts val="1100"/>
              <a:buFont typeface="Arial"/>
              <a:buNone/>
            </a:pPr>
            <a:r>
              <a:t/>
            </a:r>
            <a:endParaRPr sz="1300"/>
          </a:p>
          <a:p>
            <a:pPr indent="0" lvl="0" marL="0" rtl="0" algn="l">
              <a:lnSpc>
                <a:spcPct val="100000"/>
              </a:lnSpc>
              <a:spcBef>
                <a:spcPts val="1600"/>
              </a:spcBef>
              <a:spcAft>
                <a:spcPts val="1600"/>
              </a:spcAft>
              <a:buNone/>
            </a:pPr>
            <a:r>
              <a:t/>
            </a:r>
            <a:endParaRPr sz="1300"/>
          </a:p>
        </p:txBody>
      </p:sp>
      <p:sp>
        <p:nvSpPr>
          <p:cNvPr id="590" name="Google Shape;59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91" name="Google Shape;591;p46"/>
          <p:cNvSpPr/>
          <p:nvPr/>
        </p:nvSpPr>
        <p:spPr>
          <a:xfrm>
            <a:off x="7765500" y="138250"/>
            <a:ext cx="1219200" cy="9906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Staatliches"/>
                <a:ea typeface="Staatliches"/>
                <a:cs typeface="Staatliches"/>
                <a:sym typeface="Staatliches"/>
                <a:hlinkClick r:id="rId3"/>
              </a:rPr>
              <a:t>Example</a:t>
            </a:r>
            <a:endParaRPr>
              <a:latin typeface="Staatliches"/>
              <a:ea typeface="Staatliches"/>
              <a:cs typeface="Staatliches"/>
              <a:sym typeface="Staatlich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Database &amp;  relations</a:t>
            </a:r>
            <a:endParaRPr/>
          </a:p>
        </p:txBody>
      </p:sp>
      <p:sp>
        <p:nvSpPr>
          <p:cNvPr id="597" name="Google Shape;597;p47"/>
          <p:cNvSpPr txBox="1"/>
          <p:nvPr>
            <p:ph idx="4294967295" type="body"/>
          </p:nvPr>
        </p:nvSpPr>
        <p:spPr>
          <a:xfrm>
            <a:off x="311700" y="1152475"/>
            <a:ext cx="8329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t>Relation's</a:t>
            </a:r>
            <a:r>
              <a:rPr b="1" lang="es" sz="1800"/>
              <a:t> schema. </a:t>
            </a:r>
            <a:r>
              <a:rPr lang="es" sz="1800"/>
              <a:t>Is a named relation defined by a set of attribute and domain pairs.</a:t>
            </a:r>
            <a:endParaRPr sz="1800"/>
          </a:p>
          <a:p>
            <a:pPr indent="0" lvl="0" marL="0" rtl="0" algn="l">
              <a:lnSpc>
                <a:spcPct val="100000"/>
              </a:lnSpc>
              <a:spcBef>
                <a:spcPts val="0"/>
              </a:spcBef>
              <a:spcAft>
                <a:spcPts val="0"/>
              </a:spcAft>
              <a:buNone/>
            </a:pPr>
            <a:r>
              <a:rPr lang="es" sz="1800"/>
              <a:t>Given the A1, …, An attributes with   D1, …, Dn </a:t>
            </a:r>
            <a:endParaRPr sz="1800"/>
          </a:p>
          <a:p>
            <a:pPr indent="0" lvl="0" marL="0" rtl="0" algn="l">
              <a:lnSpc>
                <a:spcPct val="100000"/>
              </a:lnSpc>
              <a:spcBef>
                <a:spcPts val="0"/>
              </a:spcBef>
              <a:spcAft>
                <a:spcPts val="0"/>
              </a:spcAft>
              <a:buNone/>
            </a:pPr>
            <a:r>
              <a:rPr lang="es" sz="1800"/>
              <a:t>R1 ={A1:D1, A2:D2, …, An:Dn} is a relation schema</a:t>
            </a:r>
            <a:endParaRPr sz="1800"/>
          </a:p>
          <a:p>
            <a:pPr indent="0" lvl="0" marL="0" rtl="0" algn="l">
              <a:spcBef>
                <a:spcPts val="0"/>
              </a:spcBef>
              <a:spcAft>
                <a:spcPts val="0"/>
              </a:spcAft>
              <a:buNone/>
            </a:pPr>
            <a:r>
              <a:rPr b="1" lang="es" sz="1800"/>
              <a:t>Ej: Branch= {branchNo: , street:, city:, postcode:}</a:t>
            </a:r>
            <a:endParaRPr b="1" sz="1800"/>
          </a:p>
          <a:p>
            <a:pPr indent="0" lvl="0" marL="0" rtl="0" algn="l">
              <a:spcBef>
                <a:spcPts val="1600"/>
              </a:spcBef>
              <a:spcAft>
                <a:spcPts val="0"/>
              </a:spcAft>
              <a:buNone/>
            </a:pPr>
            <a:r>
              <a:t/>
            </a:r>
            <a:endParaRPr b="1" sz="1800"/>
          </a:p>
          <a:p>
            <a:pPr indent="0" lvl="0" marL="0" rtl="0" algn="l">
              <a:lnSpc>
                <a:spcPct val="100000"/>
              </a:lnSpc>
              <a:spcBef>
                <a:spcPts val="1600"/>
              </a:spcBef>
              <a:spcAft>
                <a:spcPts val="0"/>
              </a:spcAft>
              <a:buNone/>
            </a:pPr>
            <a:r>
              <a:rPr b="1" lang="es" sz="1800"/>
              <a:t>Relational database.  </a:t>
            </a:r>
            <a:r>
              <a:rPr lang="es" sz="1800"/>
              <a:t>A set of relation schemas, each with a distinct name.</a:t>
            </a:r>
            <a:endParaRPr sz="1800"/>
          </a:p>
          <a:p>
            <a:pPr indent="0" lvl="0" marL="0" rtl="0" algn="l">
              <a:lnSpc>
                <a:spcPct val="100000"/>
              </a:lnSpc>
              <a:spcBef>
                <a:spcPts val="0"/>
              </a:spcBef>
              <a:spcAft>
                <a:spcPts val="0"/>
              </a:spcAft>
              <a:buNone/>
            </a:pPr>
            <a:r>
              <a:rPr lang="es" sz="1800"/>
              <a:t>Given R1, R2, …, Rn a collection of a relation schemas, </a:t>
            </a:r>
            <a:endParaRPr sz="1800"/>
          </a:p>
          <a:p>
            <a:pPr indent="0" lvl="0" marL="0" rtl="0" algn="l">
              <a:lnSpc>
                <a:spcPct val="100000"/>
              </a:lnSpc>
              <a:spcBef>
                <a:spcPts val="0"/>
              </a:spcBef>
              <a:spcAft>
                <a:spcPts val="0"/>
              </a:spcAft>
              <a:buNone/>
            </a:pPr>
            <a:r>
              <a:rPr lang="es" sz="1800">
                <a:highlight>
                  <a:srgbClr val="00FFFF"/>
                </a:highlight>
              </a:rPr>
              <a:t>RD = {R1, R2, …, Rn}</a:t>
            </a:r>
            <a:r>
              <a:rPr lang="es" sz="1800"/>
              <a:t> is a relational database scheme.</a:t>
            </a:r>
            <a:endParaRPr sz="1800"/>
          </a:p>
          <a:p>
            <a:pPr indent="0" lvl="0" marL="0" rtl="0" algn="l">
              <a:spcBef>
                <a:spcPts val="0"/>
              </a:spcBef>
              <a:spcAft>
                <a:spcPts val="0"/>
              </a:spcAft>
              <a:buNone/>
            </a:pPr>
            <a:r>
              <a:t/>
            </a:r>
            <a:endParaRPr sz="1800"/>
          </a:p>
          <a:p>
            <a:pPr indent="0" lvl="0" marL="0" rtl="0" algn="l">
              <a:spcBef>
                <a:spcPts val="1600"/>
              </a:spcBef>
              <a:spcAft>
                <a:spcPts val="1600"/>
              </a:spcAft>
              <a:buNone/>
            </a:pPr>
            <a:r>
              <a:t/>
            </a:r>
            <a:endParaRPr/>
          </a:p>
        </p:txBody>
      </p:sp>
      <p:sp>
        <p:nvSpPr>
          <p:cNvPr id="598" name="Google Shape;59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 of a Relation</a:t>
            </a:r>
            <a:endParaRPr/>
          </a:p>
        </p:txBody>
      </p:sp>
      <p:sp>
        <p:nvSpPr>
          <p:cNvPr id="604" name="Google Shape;604;p48"/>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s"/>
              <a:t>Each relation in a database has a </a:t>
            </a:r>
            <a:r>
              <a:rPr b="1" lang="es"/>
              <a:t>unique name.</a:t>
            </a:r>
            <a:endParaRPr b="1"/>
          </a:p>
          <a:p>
            <a:pPr indent="-349250" lvl="0" marL="457200" rtl="0" algn="l">
              <a:spcBef>
                <a:spcPts val="0"/>
              </a:spcBef>
              <a:spcAft>
                <a:spcPts val="0"/>
              </a:spcAft>
              <a:buSzPts val="1900"/>
              <a:buChar char="●"/>
            </a:pPr>
            <a:r>
              <a:rPr lang="es"/>
              <a:t>Each cell contains one </a:t>
            </a:r>
            <a:r>
              <a:rPr b="1" lang="es"/>
              <a:t>atomic </a:t>
            </a:r>
            <a:r>
              <a:rPr lang="es"/>
              <a:t>value. (1st normal form)</a:t>
            </a:r>
            <a:endParaRPr/>
          </a:p>
          <a:p>
            <a:pPr indent="-349250" lvl="0" marL="457200" rtl="0" algn="l">
              <a:spcBef>
                <a:spcPts val="0"/>
              </a:spcBef>
              <a:spcAft>
                <a:spcPts val="0"/>
              </a:spcAft>
              <a:buSzPts val="1900"/>
              <a:buChar char="●"/>
            </a:pPr>
            <a:r>
              <a:rPr lang="es"/>
              <a:t>Attributes have unique names.</a:t>
            </a:r>
            <a:endParaRPr/>
          </a:p>
          <a:p>
            <a:pPr indent="-349250" lvl="0" marL="457200" rtl="0" algn="l">
              <a:spcBef>
                <a:spcPts val="0"/>
              </a:spcBef>
              <a:spcAft>
                <a:spcPts val="0"/>
              </a:spcAft>
              <a:buSzPts val="1900"/>
              <a:buChar char="●"/>
            </a:pPr>
            <a:r>
              <a:rPr lang="es"/>
              <a:t>The attributes values belong to the same domain.</a:t>
            </a:r>
            <a:endParaRPr/>
          </a:p>
          <a:p>
            <a:pPr indent="-349250" lvl="0" marL="457200" rtl="0" algn="l">
              <a:spcBef>
                <a:spcPts val="0"/>
              </a:spcBef>
              <a:spcAft>
                <a:spcPts val="0"/>
              </a:spcAft>
              <a:buSzPts val="1900"/>
              <a:buChar char="●"/>
            </a:pPr>
            <a:r>
              <a:rPr lang="es"/>
              <a:t>There are no duplicate tuples.</a:t>
            </a:r>
            <a:endParaRPr/>
          </a:p>
          <a:p>
            <a:pPr indent="-349250" lvl="0" marL="457200" rtl="0" algn="l">
              <a:spcBef>
                <a:spcPts val="0"/>
              </a:spcBef>
              <a:spcAft>
                <a:spcPts val="0"/>
              </a:spcAft>
              <a:buSzPts val="1900"/>
              <a:buChar char="●"/>
            </a:pPr>
            <a:r>
              <a:rPr lang="es"/>
              <a:t>The order of the tuples and the order of the attributes have no meaning. </a:t>
            </a:r>
            <a:endParaRPr/>
          </a:p>
        </p:txBody>
      </p:sp>
      <p:sp>
        <p:nvSpPr>
          <p:cNvPr id="605" name="Google Shape;60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9"/>
          <p:cNvSpPr txBox="1"/>
          <p:nvPr>
            <p:ph idx="4294967295" type="title"/>
          </p:nvPr>
        </p:nvSpPr>
        <p:spPr>
          <a:xfrm>
            <a:off x="311700" y="30260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Relational keys</a:t>
            </a:r>
            <a:endParaRPr/>
          </a:p>
        </p:txBody>
      </p:sp>
      <p:sp>
        <p:nvSpPr>
          <p:cNvPr id="611" name="Google Shape;611;p49"/>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t>Relational keys </a:t>
            </a:r>
            <a:r>
              <a:rPr lang="es" sz="1700"/>
              <a:t>are attributes (one or more) that uniquely identify each tuple in a relation. </a:t>
            </a:r>
            <a:endParaRPr sz="1700"/>
          </a:p>
          <a:p>
            <a:pPr indent="-336550" lvl="0" marL="457200" rtl="0" algn="l">
              <a:spcBef>
                <a:spcPts val="1600"/>
              </a:spcBef>
              <a:spcAft>
                <a:spcPts val="0"/>
              </a:spcAft>
              <a:buSzPts val="1700"/>
              <a:buChar char="●"/>
            </a:pPr>
            <a:r>
              <a:rPr b="1" lang="es" sz="1700"/>
              <a:t>Super Key. </a:t>
            </a:r>
            <a:r>
              <a:rPr lang="es" sz="1700"/>
              <a:t> a set of attributes that uniquely identifies a tuple within a relation. (A1, A2, A3 → Aj) </a:t>
            </a:r>
            <a:r>
              <a:rPr b="1" lang="es" sz="1700">
                <a:solidFill>
                  <a:schemeClr val="dk1"/>
                </a:solidFill>
                <a:highlight>
                  <a:srgbClr val="407BFF"/>
                </a:highlight>
              </a:rPr>
              <a:t>Might be redundant</a:t>
            </a:r>
            <a:endParaRPr b="1" sz="1700">
              <a:solidFill>
                <a:schemeClr val="dk1"/>
              </a:solidFill>
              <a:highlight>
                <a:srgbClr val="407BFF"/>
              </a:highlight>
            </a:endParaRPr>
          </a:p>
          <a:p>
            <a:pPr indent="-336550" lvl="0" marL="457200" rtl="0" algn="l">
              <a:spcBef>
                <a:spcPts val="0"/>
              </a:spcBef>
              <a:spcAft>
                <a:spcPts val="0"/>
              </a:spcAft>
              <a:buSzPts val="1700"/>
              <a:buChar char="●"/>
            </a:pPr>
            <a:r>
              <a:rPr b="1" lang="es" sz="1700"/>
              <a:t>Candidate Key. </a:t>
            </a:r>
            <a:r>
              <a:rPr lang="es" sz="1700"/>
              <a:t> is a super key such that no proper subset is a super key within the relation. (A1, A2, A3 → Aj). </a:t>
            </a:r>
            <a:r>
              <a:rPr b="1" lang="es" sz="1700">
                <a:solidFill>
                  <a:schemeClr val="dk1"/>
                </a:solidFill>
                <a:highlight>
                  <a:srgbClr val="407BFF"/>
                </a:highlight>
              </a:rPr>
              <a:t>Not redundant</a:t>
            </a:r>
            <a:endParaRPr sz="1700"/>
          </a:p>
          <a:p>
            <a:pPr indent="-336550" lvl="0" marL="457200" rtl="0" algn="l">
              <a:spcBef>
                <a:spcPts val="0"/>
              </a:spcBef>
              <a:spcAft>
                <a:spcPts val="0"/>
              </a:spcAft>
              <a:buSzPts val="1700"/>
              <a:buChar char="●"/>
            </a:pPr>
            <a:r>
              <a:rPr b="1" lang="es" sz="1700">
                <a:solidFill>
                  <a:srgbClr val="9900FF"/>
                </a:solidFill>
              </a:rPr>
              <a:t>P</a:t>
            </a:r>
            <a:r>
              <a:rPr b="1" lang="es" sz="1700">
                <a:solidFill>
                  <a:srgbClr val="9900FF"/>
                </a:solidFill>
              </a:rPr>
              <a:t>rimary Key.</a:t>
            </a:r>
            <a:r>
              <a:rPr b="1" lang="es" sz="1700"/>
              <a:t> </a:t>
            </a:r>
            <a:r>
              <a:rPr lang="es" sz="1700"/>
              <a:t>The candidate key that is selected to identify tuples uniquely within a relation A1. </a:t>
            </a:r>
            <a:r>
              <a:rPr b="1" lang="es" sz="1700">
                <a:solidFill>
                  <a:schemeClr val="dk1"/>
                </a:solidFill>
                <a:highlight>
                  <a:srgbClr val="407BFF"/>
                </a:highlight>
              </a:rPr>
              <a:t>The chosen one</a:t>
            </a:r>
            <a:endParaRPr b="1" sz="1700"/>
          </a:p>
          <a:p>
            <a:pPr indent="-336550" lvl="0" marL="457200" rtl="0" algn="l">
              <a:spcBef>
                <a:spcPts val="0"/>
              </a:spcBef>
              <a:spcAft>
                <a:spcPts val="0"/>
              </a:spcAft>
              <a:buSzPts val="1700"/>
              <a:buChar char="●"/>
            </a:pPr>
            <a:r>
              <a:rPr b="1" lang="es" sz="1700">
                <a:solidFill>
                  <a:srgbClr val="9900FF"/>
                </a:solidFill>
              </a:rPr>
              <a:t>Foreign Key.</a:t>
            </a:r>
            <a:r>
              <a:rPr b="1" lang="es" sz="1700"/>
              <a:t> </a:t>
            </a:r>
            <a:r>
              <a:rPr lang="es" sz="1700"/>
              <a:t>An attribute or set of attributes, within one relation that matches the candidate key of some other relation. </a:t>
            </a:r>
            <a:r>
              <a:rPr b="1" lang="es" sz="1700">
                <a:solidFill>
                  <a:schemeClr val="dk1"/>
                </a:solidFill>
                <a:highlight>
                  <a:srgbClr val="407BFF"/>
                </a:highlight>
              </a:rPr>
              <a:t>Link between tables</a:t>
            </a:r>
            <a:endParaRPr sz="1700"/>
          </a:p>
        </p:txBody>
      </p:sp>
      <p:sp>
        <p:nvSpPr>
          <p:cNvPr id="612" name="Google Shape;61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0"/>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Database schemas</a:t>
            </a:r>
            <a:endParaRPr/>
          </a:p>
        </p:txBody>
      </p:sp>
      <p:sp>
        <p:nvSpPr>
          <p:cNvPr id="618" name="Google Shape;618;p50"/>
          <p:cNvSpPr txBox="1"/>
          <p:nvPr>
            <p:ph idx="4294967295" type="body"/>
          </p:nvPr>
        </p:nvSpPr>
        <p:spPr>
          <a:xfrm>
            <a:off x="311700" y="1468825"/>
            <a:ext cx="34212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t>Two ways to represent a relation:</a:t>
            </a:r>
            <a:endParaRPr b="1" sz="1800"/>
          </a:p>
          <a:p>
            <a:pPr indent="0" lvl="0" marL="0" rtl="0" algn="l">
              <a:spcBef>
                <a:spcPts val="1600"/>
              </a:spcBef>
              <a:spcAft>
                <a:spcPts val="0"/>
              </a:spcAft>
              <a:buNone/>
            </a:pPr>
            <a:r>
              <a:rPr b="1" lang="es" sz="1800"/>
              <a:t>Intension. </a:t>
            </a:r>
            <a:r>
              <a:rPr lang="es" sz="1800"/>
              <a:t>The intension of a relation is composed by its specifications and its constraints.</a:t>
            </a:r>
            <a:endParaRPr sz="1800"/>
          </a:p>
          <a:p>
            <a:pPr indent="0" lvl="0" marL="0" rtl="0" algn="l">
              <a:spcBef>
                <a:spcPts val="1600"/>
              </a:spcBef>
              <a:spcAft>
                <a:spcPts val="1600"/>
              </a:spcAft>
              <a:buNone/>
            </a:pPr>
            <a:r>
              <a:rPr b="1" lang="es" sz="1800"/>
              <a:t>Extension. </a:t>
            </a:r>
            <a:r>
              <a:rPr lang="es" sz="1800"/>
              <a:t>The extension of a relation (also known as state) are the tuples in the table</a:t>
            </a:r>
            <a:endParaRPr sz="1800"/>
          </a:p>
        </p:txBody>
      </p:sp>
      <p:sp>
        <p:nvSpPr>
          <p:cNvPr id="619" name="Google Shape;619;p50"/>
          <p:cNvSpPr txBox="1"/>
          <p:nvPr>
            <p:ph idx="4294967295" type="body"/>
          </p:nvPr>
        </p:nvSpPr>
        <p:spPr>
          <a:xfrm>
            <a:off x="3894925" y="1152475"/>
            <a:ext cx="51255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t>Branch</a:t>
            </a:r>
            <a:r>
              <a:rPr lang="es" sz="1800"/>
              <a:t>	 (</a:t>
            </a:r>
            <a:r>
              <a:rPr lang="es" sz="1800" u="sng"/>
              <a:t>branchNo</a:t>
            </a:r>
            <a:r>
              <a:rPr lang="es" sz="1800"/>
              <a:t>, street, city, postcode)</a:t>
            </a:r>
            <a:endParaRPr sz="1800"/>
          </a:p>
          <a:p>
            <a:pPr indent="0" lvl="0" marL="0" rtl="0" algn="l">
              <a:lnSpc>
                <a:spcPct val="100000"/>
              </a:lnSpc>
              <a:spcBef>
                <a:spcPts val="0"/>
              </a:spcBef>
              <a:spcAft>
                <a:spcPts val="0"/>
              </a:spcAft>
              <a:buNone/>
            </a:pPr>
            <a:r>
              <a:rPr b="1" lang="es" sz="1800"/>
              <a:t>Staff</a:t>
            </a:r>
            <a:r>
              <a:rPr lang="es" sz="1800"/>
              <a:t>		 (</a:t>
            </a:r>
            <a:r>
              <a:rPr lang="es" sz="1800" u="sng"/>
              <a:t>staffNo</a:t>
            </a:r>
            <a:r>
              <a:rPr lang="es" sz="1800"/>
              <a:t>, fName, lName, position, sex, DOB, salary, branchNo)</a:t>
            </a:r>
            <a:endParaRPr sz="1800"/>
          </a:p>
          <a:p>
            <a:pPr indent="0" lvl="0" marL="0" rtl="0" algn="l">
              <a:lnSpc>
                <a:spcPct val="100000"/>
              </a:lnSpc>
              <a:spcBef>
                <a:spcPts val="0"/>
              </a:spcBef>
              <a:spcAft>
                <a:spcPts val="0"/>
              </a:spcAft>
              <a:buNone/>
            </a:pPr>
            <a:r>
              <a:rPr b="1" lang="es" sz="1800"/>
              <a:t>PropertyForRent	</a:t>
            </a:r>
            <a:r>
              <a:rPr lang="es" sz="1800"/>
              <a:t>(</a:t>
            </a:r>
            <a:r>
              <a:rPr lang="es" sz="1800" u="sng"/>
              <a:t>propertyNo</a:t>
            </a:r>
            <a:r>
              <a:rPr lang="es" sz="1800"/>
              <a:t>, street, city, postcode, type, rooms, rent, ownerNo, staffNo, branchNo)</a:t>
            </a:r>
            <a:endParaRPr sz="1800"/>
          </a:p>
          <a:p>
            <a:pPr indent="0" lvl="0" marL="0" rtl="0" algn="l">
              <a:lnSpc>
                <a:spcPct val="100000"/>
              </a:lnSpc>
              <a:spcBef>
                <a:spcPts val="0"/>
              </a:spcBef>
              <a:spcAft>
                <a:spcPts val="0"/>
              </a:spcAft>
              <a:buNone/>
            </a:pPr>
            <a:r>
              <a:rPr b="1" lang="es" sz="1800"/>
              <a:t>Client	</a:t>
            </a:r>
            <a:r>
              <a:rPr lang="es" sz="1800"/>
              <a:t>(</a:t>
            </a:r>
            <a:r>
              <a:rPr lang="es" sz="1800" u="sng"/>
              <a:t>clientNo</a:t>
            </a:r>
            <a:r>
              <a:rPr lang="es" sz="1800"/>
              <a:t>, fName, lName, telNo, prefType, maxRent, eMail)</a:t>
            </a:r>
            <a:endParaRPr sz="1800"/>
          </a:p>
          <a:p>
            <a:pPr indent="0" lvl="0" marL="0" rtl="0" algn="l">
              <a:lnSpc>
                <a:spcPct val="100000"/>
              </a:lnSpc>
              <a:spcBef>
                <a:spcPts val="0"/>
              </a:spcBef>
              <a:spcAft>
                <a:spcPts val="0"/>
              </a:spcAft>
              <a:buNone/>
            </a:pPr>
            <a:r>
              <a:rPr b="1" lang="es" sz="1800"/>
              <a:t>PrivateOwner	</a:t>
            </a:r>
            <a:r>
              <a:rPr lang="es" sz="1800"/>
              <a:t>(</a:t>
            </a:r>
            <a:r>
              <a:rPr lang="es" sz="1800" u="sng"/>
              <a:t>ownerNo</a:t>
            </a:r>
            <a:r>
              <a:rPr lang="es" sz="1800"/>
              <a:t>, fName, lName, address, telNo, eMail, password)</a:t>
            </a:r>
            <a:endParaRPr sz="1800"/>
          </a:p>
          <a:p>
            <a:pPr indent="0" lvl="0" marL="0" rtl="0" algn="l">
              <a:lnSpc>
                <a:spcPct val="100000"/>
              </a:lnSpc>
              <a:spcBef>
                <a:spcPts val="0"/>
              </a:spcBef>
              <a:spcAft>
                <a:spcPts val="0"/>
              </a:spcAft>
              <a:buNone/>
            </a:pPr>
            <a:r>
              <a:rPr b="1" lang="es" sz="1800"/>
              <a:t>Viewing	</a:t>
            </a:r>
            <a:r>
              <a:rPr lang="es" sz="1800"/>
              <a:t>(</a:t>
            </a:r>
            <a:r>
              <a:rPr lang="es" sz="1800" u="sng"/>
              <a:t>clienNo</a:t>
            </a:r>
            <a:r>
              <a:rPr lang="es" sz="1800"/>
              <a:t>, </a:t>
            </a:r>
            <a:r>
              <a:rPr lang="es" sz="1800" u="sng"/>
              <a:t>propertyNo</a:t>
            </a:r>
            <a:r>
              <a:rPr lang="es" sz="1800"/>
              <a:t>, viewDate, comment)</a:t>
            </a:r>
            <a:endParaRPr sz="1800"/>
          </a:p>
          <a:p>
            <a:pPr indent="0" lvl="0" marL="0" rtl="0" algn="l">
              <a:lnSpc>
                <a:spcPct val="100000"/>
              </a:lnSpc>
              <a:spcBef>
                <a:spcPts val="0"/>
              </a:spcBef>
              <a:spcAft>
                <a:spcPts val="0"/>
              </a:spcAft>
              <a:buNone/>
            </a:pPr>
            <a:r>
              <a:rPr b="1" lang="es" sz="1800"/>
              <a:t>Registration	</a:t>
            </a:r>
            <a:r>
              <a:rPr lang="es" sz="1800"/>
              <a:t>(</a:t>
            </a:r>
            <a:r>
              <a:rPr lang="es" sz="1800" u="sng"/>
              <a:t>clienNo</a:t>
            </a:r>
            <a:r>
              <a:rPr lang="es" sz="1800"/>
              <a:t>, branchNo, staffNo, dateJoined)</a:t>
            </a:r>
            <a:endParaRPr sz="1800"/>
          </a:p>
          <a:p>
            <a:pPr indent="0" lvl="0" marL="0" rtl="0" algn="l">
              <a:lnSpc>
                <a:spcPct val="100000"/>
              </a:lnSpc>
              <a:spcBef>
                <a:spcPts val="0"/>
              </a:spcBef>
              <a:spcAft>
                <a:spcPts val="0"/>
              </a:spcAft>
              <a:buNone/>
            </a:pPr>
            <a:r>
              <a:t/>
            </a:r>
            <a:endParaRPr/>
          </a:p>
        </p:txBody>
      </p:sp>
      <p:sp>
        <p:nvSpPr>
          <p:cNvPr id="620" name="Google Shape;62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1" name="Google Shape;621;p50"/>
          <p:cNvSpPr/>
          <p:nvPr/>
        </p:nvSpPr>
        <p:spPr>
          <a:xfrm>
            <a:off x="7765500" y="138250"/>
            <a:ext cx="1219200" cy="990600"/>
          </a:xfrm>
          <a:prstGeom prst="wedgeRect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u="sng">
                <a:solidFill>
                  <a:schemeClr val="hlink"/>
                </a:solidFill>
                <a:latin typeface="Staatliches"/>
                <a:ea typeface="Staatliches"/>
                <a:cs typeface="Staatliches"/>
                <a:sym typeface="Staatliches"/>
                <a:hlinkClick r:id="rId3"/>
              </a:rPr>
              <a:t>Example</a:t>
            </a:r>
            <a:endParaRPr>
              <a:latin typeface="Staatliches"/>
              <a:ea typeface="Staatliches"/>
              <a:cs typeface="Staatliches"/>
              <a:sym typeface="Staatliche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1"/>
          <p:cNvSpPr txBox="1"/>
          <p:nvPr>
            <p:ph type="ctrTitle"/>
          </p:nvPr>
        </p:nvSpPr>
        <p:spPr>
          <a:xfrm>
            <a:off x="825525" y="2248700"/>
            <a:ext cx="2704500" cy="110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SQL(1)</a:t>
            </a:r>
            <a:endParaRPr/>
          </a:p>
        </p:txBody>
      </p:sp>
      <p:grpSp>
        <p:nvGrpSpPr>
          <p:cNvPr id="627" name="Google Shape;627;p51"/>
          <p:cNvGrpSpPr/>
          <p:nvPr/>
        </p:nvGrpSpPr>
        <p:grpSpPr>
          <a:xfrm>
            <a:off x="4534350" y="4713051"/>
            <a:ext cx="4600713" cy="150450"/>
            <a:chOff x="0" y="4397412"/>
            <a:chExt cx="4600713" cy="150450"/>
          </a:xfrm>
        </p:grpSpPr>
        <p:sp>
          <p:nvSpPr>
            <p:cNvPr id="628" name="Google Shape;628;p51"/>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1"/>
          <p:cNvGrpSpPr/>
          <p:nvPr/>
        </p:nvGrpSpPr>
        <p:grpSpPr>
          <a:xfrm>
            <a:off x="4944850" y="448871"/>
            <a:ext cx="3030013" cy="3929999"/>
            <a:chOff x="509250" y="566571"/>
            <a:chExt cx="3030013" cy="3929999"/>
          </a:xfrm>
        </p:grpSpPr>
        <p:grpSp>
          <p:nvGrpSpPr>
            <p:cNvPr id="634" name="Google Shape;634;p51"/>
            <p:cNvGrpSpPr/>
            <p:nvPr/>
          </p:nvGrpSpPr>
          <p:grpSpPr>
            <a:xfrm>
              <a:off x="2088401" y="1444628"/>
              <a:ext cx="1000385" cy="883233"/>
              <a:chOff x="6472501" y="1326053"/>
              <a:chExt cx="1000385" cy="883233"/>
            </a:xfrm>
          </p:grpSpPr>
          <p:sp>
            <p:nvSpPr>
              <p:cNvPr id="635" name="Google Shape;635;p51"/>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51"/>
            <p:cNvGrpSpPr/>
            <p:nvPr/>
          </p:nvGrpSpPr>
          <p:grpSpPr>
            <a:xfrm>
              <a:off x="737571" y="2278324"/>
              <a:ext cx="519733" cy="485268"/>
              <a:chOff x="4694531" y="2250235"/>
              <a:chExt cx="1090502" cy="1018186"/>
            </a:xfrm>
          </p:grpSpPr>
          <p:sp>
            <p:nvSpPr>
              <p:cNvPr id="639" name="Google Shape;639;p51"/>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1"/>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51"/>
            <p:cNvGrpSpPr/>
            <p:nvPr/>
          </p:nvGrpSpPr>
          <p:grpSpPr>
            <a:xfrm>
              <a:off x="1447127" y="1709640"/>
              <a:ext cx="180369" cy="168408"/>
              <a:chOff x="4694531" y="2250235"/>
              <a:chExt cx="1090502" cy="1018186"/>
            </a:xfrm>
          </p:grpSpPr>
          <p:sp>
            <p:nvSpPr>
              <p:cNvPr id="643" name="Google Shape;643;p51"/>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51"/>
            <p:cNvSpPr/>
            <p:nvPr/>
          </p:nvSpPr>
          <p:spPr>
            <a:xfrm>
              <a:off x="1600212" y="386426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3388750" y="2496459"/>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3222671" y="107168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rot="10800000">
              <a:off x="2768536" y="434599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1"/>
            <p:cNvSpPr/>
            <p:nvPr/>
          </p:nvSpPr>
          <p:spPr>
            <a:xfrm rot="10800000">
              <a:off x="889350" y="4253421"/>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509250" y="56657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732296" y="77283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51"/>
          <p:cNvGrpSpPr/>
          <p:nvPr/>
        </p:nvGrpSpPr>
        <p:grpSpPr>
          <a:xfrm rot="2264335">
            <a:off x="6810081" y="1539896"/>
            <a:ext cx="450454" cy="510995"/>
            <a:chOff x="3086313" y="2877049"/>
            <a:chExt cx="320143" cy="392581"/>
          </a:xfrm>
        </p:grpSpPr>
        <p:sp>
          <p:nvSpPr>
            <p:cNvPr id="654" name="Google Shape;654;p51"/>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55" name="Google Shape;655;p51"/>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56" name="Google Shape;656;p51"/>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57" name="Google Shape;657;p51"/>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58" name="Google Shape;658;p51"/>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59" name="Google Shape;659;p51"/>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0" name="Google Shape;660;p51"/>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1" name="Google Shape;661;p51"/>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2" name="Google Shape;662;p51"/>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3" name="Google Shape;663;p51"/>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4" name="Google Shape;664;p51"/>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665" name="Google Shape;665;p51"/>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grpSp>
      <p:sp>
        <p:nvSpPr>
          <p:cNvPr id="666" name="Google Shape;666;p51"/>
          <p:cNvSpPr/>
          <p:nvPr/>
        </p:nvSpPr>
        <p:spPr>
          <a:xfrm>
            <a:off x="5312825" y="2303375"/>
            <a:ext cx="244919" cy="220977"/>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68" name="Google Shape;668;p51"/>
          <p:cNvPicPr preferRelativeResize="0"/>
          <p:nvPr/>
        </p:nvPicPr>
        <p:blipFill>
          <a:blip r:embed="rId3">
            <a:alphaModFix/>
          </a:blip>
          <a:stretch>
            <a:fillRect/>
          </a:stretch>
        </p:blipFill>
        <p:spPr>
          <a:xfrm>
            <a:off x="5419500" y="1916250"/>
            <a:ext cx="2947100" cy="2824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2"/>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SQL - Introduction</a:t>
            </a:r>
            <a:endParaRPr/>
          </a:p>
        </p:txBody>
      </p:sp>
      <p:sp>
        <p:nvSpPr>
          <p:cNvPr id="674" name="Google Shape;674;p52"/>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SQL stands for Structured Query Language.</a:t>
            </a:r>
            <a:endParaRPr/>
          </a:p>
          <a:p>
            <a:pPr indent="0" lvl="0" marL="0" rtl="0" algn="l">
              <a:lnSpc>
                <a:spcPct val="100000"/>
              </a:lnSpc>
              <a:spcBef>
                <a:spcPts val="0"/>
              </a:spcBef>
              <a:spcAft>
                <a:spcPts val="0"/>
              </a:spcAft>
              <a:buNone/>
            </a:pPr>
            <a:r>
              <a:rPr lang="es"/>
              <a:t>SQL is the standard relational database language that can be used as</a:t>
            </a:r>
            <a:endParaRPr/>
          </a:p>
          <a:p>
            <a:pPr indent="-349250" lvl="0" marL="457200" rtl="0" algn="l">
              <a:lnSpc>
                <a:spcPct val="100000"/>
              </a:lnSpc>
              <a:spcBef>
                <a:spcPts val="0"/>
              </a:spcBef>
              <a:spcAft>
                <a:spcPts val="0"/>
              </a:spcAft>
              <a:buSzPts val="1900"/>
              <a:buChar char="●"/>
            </a:pPr>
            <a:r>
              <a:rPr lang="es"/>
              <a:t>Data Definition Language (DDL) for defining the database structure and controlling the access to data.</a:t>
            </a:r>
            <a:endParaRPr/>
          </a:p>
          <a:p>
            <a:pPr indent="-349250" lvl="0" marL="457200" rtl="0" algn="l">
              <a:lnSpc>
                <a:spcPct val="100000"/>
              </a:lnSpc>
              <a:spcBef>
                <a:spcPts val="0"/>
              </a:spcBef>
              <a:spcAft>
                <a:spcPts val="0"/>
              </a:spcAft>
              <a:buSzPts val="1900"/>
              <a:buChar char="●"/>
            </a:pPr>
            <a:r>
              <a:rPr lang="es"/>
              <a:t>Data Manipulation Language (DML) for retrieving and updating data. </a:t>
            </a:r>
            <a:endParaRPr/>
          </a:p>
          <a:p>
            <a:pPr indent="0" lvl="0" marL="0" rtl="0" algn="l">
              <a:lnSpc>
                <a:spcPct val="100000"/>
              </a:lnSpc>
              <a:spcBef>
                <a:spcPts val="0"/>
              </a:spcBef>
              <a:spcAft>
                <a:spcPts val="0"/>
              </a:spcAft>
              <a:buNone/>
            </a:pPr>
            <a:r>
              <a:rPr lang="es"/>
              <a:t>SQL is a </a:t>
            </a:r>
            <a:r>
              <a:rPr b="1" lang="es">
                <a:solidFill>
                  <a:schemeClr val="accent2"/>
                </a:solidFill>
                <a:highlight>
                  <a:schemeClr val="dk1"/>
                </a:highlight>
              </a:rPr>
              <a:t>declarative</a:t>
            </a:r>
            <a:r>
              <a:rPr i="1" lang="es"/>
              <a:t> </a:t>
            </a:r>
            <a:r>
              <a:rPr lang="es"/>
              <a:t>language where you specify </a:t>
            </a:r>
            <a:r>
              <a:rPr b="1" lang="es">
                <a:solidFill>
                  <a:schemeClr val="accent2"/>
                </a:solidFill>
                <a:highlight>
                  <a:schemeClr val="dk1"/>
                </a:highlight>
              </a:rPr>
              <a:t>what</a:t>
            </a:r>
            <a:r>
              <a:rPr lang="es"/>
              <a:t> you wanna do (create, consult) instead of </a:t>
            </a:r>
            <a:r>
              <a:rPr b="1" lang="es">
                <a:solidFill>
                  <a:schemeClr val="accent2"/>
                </a:solidFill>
                <a:highlight>
                  <a:schemeClr val="dk1"/>
                </a:highlight>
              </a:rPr>
              <a:t>how</a:t>
            </a:r>
            <a:r>
              <a:rPr lang="es"/>
              <a:t> to do it</a:t>
            </a:r>
            <a:endParaRPr/>
          </a:p>
          <a:p>
            <a:pPr indent="0" lvl="0" marL="0" rtl="0" algn="l">
              <a:spcBef>
                <a:spcPts val="0"/>
              </a:spcBef>
              <a:spcAft>
                <a:spcPts val="1600"/>
              </a:spcAft>
              <a:buNone/>
            </a:pPr>
            <a:r>
              <a:t/>
            </a:r>
            <a:endParaRPr/>
          </a:p>
        </p:txBody>
      </p:sp>
      <p:sp>
        <p:nvSpPr>
          <p:cNvPr id="675" name="Google Shape;67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3"/>
          <p:cNvSpPr txBox="1"/>
          <p:nvPr>
            <p:ph idx="4294967295" type="title"/>
          </p:nvPr>
        </p:nvSpPr>
        <p:spPr>
          <a:xfrm>
            <a:off x="3879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SQL - OVERVIEW</a:t>
            </a:r>
            <a:endParaRPr/>
          </a:p>
        </p:txBody>
      </p:sp>
      <p:sp>
        <p:nvSpPr>
          <p:cNvPr id="681" name="Google Shape;681;p53"/>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s"/>
              <a:t>Data Definition Language (DDL) for defining the database structure and controlling the access to data.</a:t>
            </a:r>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CREATE TABLE</a:t>
            </a:r>
            <a:endParaRPr>
              <a:solidFill>
                <a:schemeClr val="accent2"/>
              </a:solidFill>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ALTER TABLE </a:t>
            </a:r>
            <a:endParaRPr b="1">
              <a:solidFill>
                <a:schemeClr val="accent2"/>
              </a:solidFill>
            </a:endParaRPr>
          </a:p>
          <a:p>
            <a:pPr indent="-349250" lvl="1" marL="914400" rtl="0" algn="l">
              <a:lnSpc>
                <a:spcPct val="100000"/>
              </a:lnSpc>
              <a:spcBef>
                <a:spcPts val="0"/>
              </a:spcBef>
              <a:spcAft>
                <a:spcPts val="0"/>
              </a:spcAft>
              <a:buSzPts val="1900"/>
              <a:buChar char="○"/>
            </a:pPr>
            <a:r>
              <a:rPr b="1" lang="es">
                <a:solidFill>
                  <a:schemeClr val="accent2"/>
                </a:solidFill>
              </a:rPr>
              <a:t>DROP TABLE</a:t>
            </a:r>
            <a:r>
              <a:rPr b="1" lang="es"/>
              <a:t> </a:t>
            </a:r>
            <a:endParaRPr b="1"/>
          </a:p>
          <a:p>
            <a:pPr indent="-349250" lvl="0" marL="457200" rtl="0" algn="l">
              <a:lnSpc>
                <a:spcPct val="100000"/>
              </a:lnSpc>
              <a:spcBef>
                <a:spcPts val="0"/>
              </a:spcBef>
              <a:spcAft>
                <a:spcPts val="0"/>
              </a:spcAft>
              <a:buSzPts val="1900"/>
              <a:buChar char="●"/>
            </a:pPr>
            <a:r>
              <a:rPr lang="es"/>
              <a:t>Data Manipulation Language (DML) for retrieving and updating data. </a:t>
            </a:r>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INSERT</a:t>
            </a:r>
            <a:endParaRPr b="1">
              <a:solidFill>
                <a:schemeClr val="accent2"/>
              </a:solidFill>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UPDATE </a:t>
            </a:r>
            <a:endParaRPr b="1">
              <a:solidFill>
                <a:schemeClr val="accent2"/>
              </a:solidFill>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DELETE </a:t>
            </a:r>
            <a:endParaRPr b="1">
              <a:solidFill>
                <a:schemeClr val="accent2"/>
              </a:solidFill>
            </a:endParaRPr>
          </a:p>
          <a:p>
            <a:pPr indent="-349250" lvl="1" marL="914400" rtl="0" algn="l">
              <a:lnSpc>
                <a:spcPct val="100000"/>
              </a:lnSpc>
              <a:spcBef>
                <a:spcPts val="0"/>
              </a:spcBef>
              <a:spcAft>
                <a:spcPts val="0"/>
              </a:spcAft>
              <a:buClr>
                <a:schemeClr val="accent2"/>
              </a:buClr>
              <a:buSzPts val="1900"/>
              <a:buChar char="○"/>
            </a:pPr>
            <a:r>
              <a:rPr b="1" lang="es">
                <a:solidFill>
                  <a:schemeClr val="accent2"/>
                </a:solidFill>
              </a:rPr>
              <a:t>SELECT (Álgebra relacional)</a:t>
            </a:r>
            <a:endParaRPr b="1">
              <a:solidFill>
                <a:schemeClr val="accent2"/>
              </a:solidFill>
            </a:endParaRPr>
          </a:p>
          <a:p>
            <a:pPr indent="0" lvl="0" marL="457200" rtl="0" algn="l">
              <a:lnSpc>
                <a:spcPct val="100000"/>
              </a:lnSpc>
              <a:spcBef>
                <a:spcPts val="0"/>
              </a:spcBef>
              <a:spcAft>
                <a:spcPts val="0"/>
              </a:spcAft>
              <a:buNone/>
            </a:pPr>
            <a:r>
              <a:t/>
            </a:r>
            <a:endParaRPr b="1">
              <a:solidFill>
                <a:schemeClr val="accent2"/>
              </a:solidFill>
            </a:endParaRPr>
          </a:p>
        </p:txBody>
      </p:sp>
      <p:sp>
        <p:nvSpPr>
          <p:cNvPr id="682" name="Google Shape;68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Create table</a:t>
            </a:r>
            <a:endParaRPr/>
          </a:p>
        </p:txBody>
      </p:sp>
      <p:sp>
        <p:nvSpPr>
          <p:cNvPr id="688" name="Google Shape;688;p54"/>
          <p:cNvSpPr txBox="1"/>
          <p:nvPr>
            <p:ph idx="1" type="body"/>
          </p:nvPr>
        </p:nvSpPr>
        <p:spPr>
          <a:xfrm>
            <a:off x="464100" y="1228675"/>
            <a:ext cx="8520600" cy="33402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s" sz="2250">
                <a:solidFill>
                  <a:srgbClr val="0000CD"/>
                </a:solidFill>
                <a:latin typeface="Consolas"/>
                <a:ea typeface="Consolas"/>
                <a:cs typeface="Consolas"/>
                <a:sym typeface="Consolas"/>
              </a:rPr>
              <a:t>CREATE TABLE</a:t>
            </a:r>
            <a:r>
              <a:rPr lang="es" sz="2250">
                <a:solidFill>
                  <a:srgbClr val="000000"/>
                </a:solidFill>
                <a:latin typeface="Consolas"/>
                <a:ea typeface="Consolas"/>
                <a:cs typeface="Consolas"/>
                <a:sym typeface="Consolas"/>
              </a:rPr>
              <a:t> </a:t>
            </a:r>
            <a:r>
              <a:rPr i="1" lang="es" sz="2250">
                <a:solidFill>
                  <a:srgbClr val="000000"/>
                </a:solidFill>
                <a:latin typeface="Consolas"/>
                <a:ea typeface="Consolas"/>
                <a:cs typeface="Consolas"/>
                <a:sym typeface="Consolas"/>
              </a:rPr>
              <a:t>table_name</a:t>
            </a:r>
            <a:r>
              <a:rPr lang="es" sz="2250">
                <a:solidFill>
                  <a:srgbClr val="000000"/>
                </a:solidFill>
                <a:latin typeface="Consolas"/>
                <a:ea typeface="Consolas"/>
                <a:cs typeface="Consolas"/>
                <a:sym typeface="Consolas"/>
              </a:rPr>
              <a:t>(</a:t>
            </a:r>
            <a:endParaRPr sz="2250">
              <a:solidFill>
                <a:srgbClr val="000000"/>
              </a:solidFill>
              <a:latin typeface="Consolas"/>
              <a:ea typeface="Consolas"/>
              <a:cs typeface="Consolas"/>
              <a:sym typeface="Consolas"/>
            </a:endParaRPr>
          </a:p>
          <a:p>
            <a:pPr indent="0" lvl="0" marL="1828800" rtl="0" algn="l">
              <a:spcBef>
                <a:spcPts val="0"/>
              </a:spcBef>
              <a:spcAft>
                <a:spcPts val="0"/>
              </a:spcAft>
              <a:buNone/>
            </a:pPr>
            <a:r>
              <a:rPr i="1" lang="es" sz="2250">
                <a:solidFill>
                  <a:srgbClr val="000000"/>
                </a:solidFill>
                <a:latin typeface="Consolas"/>
                <a:ea typeface="Consolas"/>
                <a:cs typeface="Consolas"/>
                <a:sym typeface="Consolas"/>
              </a:rPr>
              <a:t>attributes, constraints</a:t>
            </a:r>
            <a:r>
              <a:rPr lang="es" sz="2250">
                <a:solidFill>
                  <a:srgbClr val="000000"/>
                </a:solidFill>
                <a:latin typeface="Consolas"/>
                <a:ea typeface="Consolas"/>
                <a:cs typeface="Consolas"/>
                <a:sym typeface="Consolas"/>
              </a:rPr>
              <a:t>);</a:t>
            </a:r>
            <a:endParaRPr sz="2250">
              <a:solidFill>
                <a:srgbClr val="000000"/>
              </a:solidFill>
              <a:latin typeface="Consolas"/>
              <a:ea typeface="Consolas"/>
              <a:cs typeface="Consolas"/>
              <a:sym typeface="Consolas"/>
            </a:endParaRPr>
          </a:p>
          <a:p>
            <a:pPr indent="0" lvl="0" marL="1828800" rtl="0" algn="l">
              <a:spcBef>
                <a:spcPts val="0"/>
              </a:spcBef>
              <a:spcAft>
                <a:spcPts val="0"/>
              </a:spcAft>
              <a:buNone/>
            </a:pPr>
            <a:r>
              <a:t/>
            </a:r>
            <a:endParaRPr sz="1550">
              <a:solidFill>
                <a:srgbClr val="000000"/>
              </a:solidFill>
              <a:highlight>
                <a:schemeClr val="lt1"/>
              </a:highlight>
              <a:latin typeface="Consolas"/>
              <a:ea typeface="Consolas"/>
              <a:cs typeface="Consolas"/>
              <a:sym typeface="Consolas"/>
            </a:endParaRPr>
          </a:p>
          <a:p>
            <a:pPr indent="-333375" lvl="0" marL="457200" rtl="0" algn="l">
              <a:spcBef>
                <a:spcPts val="0"/>
              </a:spcBef>
              <a:spcAft>
                <a:spcPts val="0"/>
              </a:spcAft>
              <a:buClr>
                <a:srgbClr val="000000"/>
              </a:buClr>
              <a:buSzPts val="1650"/>
              <a:buFont typeface="Consolas"/>
              <a:buChar char="●"/>
            </a:pPr>
            <a:r>
              <a:rPr lang="es"/>
              <a:t> Staff</a:t>
            </a:r>
            <a:br>
              <a:rPr lang="es"/>
            </a:br>
            <a:r>
              <a:rPr lang="es"/>
              <a:t>CREATE TABLE Staff ( </a:t>
            </a:r>
            <a:endParaRPr/>
          </a:p>
          <a:p>
            <a:pPr indent="0" lvl="0" marL="914400" rtl="0" algn="l">
              <a:spcBef>
                <a:spcPts val="0"/>
              </a:spcBef>
              <a:spcAft>
                <a:spcPts val="0"/>
              </a:spcAft>
              <a:buNone/>
            </a:pPr>
            <a:r>
              <a:rPr lang="es"/>
              <a:t>staffNo CHAR(4),</a:t>
            </a:r>
            <a:endParaRPr/>
          </a:p>
          <a:p>
            <a:pPr indent="0" lvl="0" marL="0" rtl="0" algn="l">
              <a:spcBef>
                <a:spcPts val="0"/>
              </a:spcBef>
              <a:spcAft>
                <a:spcPts val="0"/>
              </a:spcAft>
              <a:buNone/>
            </a:pPr>
            <a:r>
              <a:rPr lang="es"/>
              <a:t>    		fname VARCHAR(30),</a:t>
            </a:r>
            <a:endParaRPr/>
          </a:p>
          <a:p>
            <a:pPr indent="0" lvl="0" marL="0" rtl="0" algn="l">
              <a:spcBef>
                <a:spcPts val="0"/>
              </a:spcBef>
              <a:spcAft>
                <a:spcPts val="0"/>
              </a:spcAft>
              <a:buNone/>
            </a:pPr>
            <a:r>
              <a:rPr lang="es"/>
              <a:t>    		DOB DATE,</a:t>
            </a:r>
            <a:endParaRPr/>
          </a:p>
          <a:p>
            <a:pPr indent="0" lvl="0" marL="0" rtl="0" algn="l">
              <a:spcBef>
                <a:spcPts val="0"/>
              </a:spcBef>
              <a:spcAft>
                <a:spcPts val="0"/>
              </a:spcAft>
              <a:buNone/>
            </a:pPr>
            <a:r>
              <a:rPr lang="es"/>
              <a:t>    		salary NUMERIC(7,2)</a:t>
            </a:r>
            <a:endParaRPr/>
          </a:p>
          <a:p>
            <a:pPr indent="0" lvl="0" marL="0" rtl="0" algn="l">
              <a:spcBef>
                <a:spcPts val="0"/>
              </a:spcBef>
              <a:spcAft>
                <a:spcPts val="0"/>
              </a:spcAft>
              <a:buNone/>
            </a:pPr>
            <a:r>
              <a:rPr lang="es"/>
              <a:t>     </a:t>
            </a:r>
            <a:r>
              <a:rPr lang="es" sz="2100"/>
              <a:t>  );</a:t>
            </a:r>
            <a:endParaRPr sz="21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689" name="Google Shape;689;p54"/>
          <p:cNvSpPr txBox="1"/>
          <p:nvPr/>
        </p:nvSpPr>
        <p:spPr>
          <a:xfrm>
            <a:off x="3649250" y="15350"/>
            <a:ext cx="5494800" cy="1231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595959"/>
                </a:solidFill>
              </a:rPr>
              <a:t>Branch</a:t>
            </a:r>
            <a:r>
              <a:rPr lang="es" sz="1800">
                <a:solidFill>
                  <a:srgbClr val="595959"/>
                </a:solidFill>
              </a:rPr>
              <a:t>	 		(</a:t>
            </a:r>
            <a:r>
              <a:rPr lang="es" sz="1800" u="sng">
                <a:solidFill>
                  <a:srgbClr val="595959"/>
                </a:solidFill>
              </a:rPr>
              <a:t>branchNo</a:t>
            </a:r>
            <a:r>
              <a:rPr lang="es" sz="1800">
                <a:solidFill>
                  <a:srgbClr val="595959"/>
                </a:solidFill>
              </a:rPr>
              <a:t>, street, city, postcode)</a:t>
            </a:r>
            <a:endParaRPr sz="1800">
              <a:solidFill>
                <a:srgbClr val="595959"/>
              </a:solidFill>
            </a:endParaRPr>
          </a:p>
          <a:p>
            <a:pPr indent="0" lvl="0" marL="0" rtl="0" algn="l">
              <a:spcBef>
                <a:spcPts val="0"/>
              </a:spcBef>
              <a:spcAft>
                <a:spcPts val="0"/>
              </a:spcAft>
              <a:buNone/>
            </a:pPr>
            <a:r>
              <a:rPr b="1" lang="es" sz="1800">
                <a:solidFill>
                  <a:srgbClr val="595959"/>
                </a:solidFill>
              </a:rPr>
              <a:t>Staff</a:t>
            </a:r>
            <a:r>
              <a:rPr lang="es" sz="1800">
                <a:solidFill>
                  <a:srgbClr val="595959"/>
                </a:solidFill>
              </a:rPr>
              <a:t>			(</a:t>
            </a:r>
            <a:r>
              <a:rPr lang="es" sz="1800" u="sng">
                <a:solidFill>
                  <a:srgbClr val="595959"/>
                </a:solidFill>
              </a:rPr>
              <a:t>staffNo</a:t>
            </a:r>
            <a:r>
              <a:rPr lang="es" sz="1800">
                <a:solidFill>
                  <a:srgbClr val="595959"/>
                </a:solidFill>
              </a:rPr>
              <a:t>, fName, lName, position, sex, DOB, salary, branchNo)</a:t>
            </a:r>
            <a:endParaRPr sz="1800">
              <a:solidFill>
                <a:srgbClr val="595959"/>
              </a:solidFill>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type="ctrTitle"/>
          </p:nvPr>
        </p:nvSpPr>
        <p:spPr>
          <a:xfrm>
            <a:off x="873150" y="1715300"/>
            <a:ext cx="2704500" cy="110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Introducción</a:t>
            </a:r>
            <a:endParaRPr/>
          </a:p>
        </p:txBody>
      </p:sp>
      <p:grpSp>
        <p:nvGrpSpPr>
          <p:cNvPr id="269" name="Google Shape;269;p28"/>
          <p:cNvGrpSpPr/>
          <p:nvPr/>
        </p:nvGrpSpPr>
        <p:grpSpPr>
          <a:xfrm>
            <a:off x="4534350" y="4713051"/>
            <a:ext cx="4600713" cy="150450"/>
            <a:chOff x="0" y="4397412"/>
            <a:chExt cx="4600713" cy="150450"/>
          </a:xfrm>
        </p:grpSpPr>
        <p:sp>
          <p:nvSpPr>
            <p:cNvPr id="270" name="Google Shape;270;p28"/>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8"/>
          <p:cNvGrpSpPr/>
          <p:nvPr/>
        </p:nvGrpSpPr>
        <p:grpSpPr>
          <a:xfrm>
            <a:off x="4944850" y="677471"/>
            <a:ext cx="3030013" cy="3929999"/>
            <a:chOff x="509250" y="566571"/>
            <a:chExt cx="3030013" cy="3929999"/>
          </a:xfrm>
        </p:grpSpPr>
        <p:grpSp>
          <p:nvGrpSpPr>
            <p:cNvPr id="276" name="Google Shape;276;p28"/>
            <p:cNvGrpSpPr/>
            <p:nvPr/>
          </p:nvGrpSpPr>
          <p:grpSpPr>
            <a:xfrm>
              <a:off x="2088401" y="1444628"/>
              <a:ext cx="1000385" cy="883233"/>
              <a:chOff x="6472501" y="1326053"/>
              <a:chExt cx="1000385" cy="883233"/>
            </a:xfrm>
          </p:grpSpPr>
          <p:sp>
            <p:nvSpPr>
              <p:cNvPr id="277" name="Google Shape;277;p28"/>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8"/>
            <p:cNvGrpSpPr/>
            <p:nvPr/>
          </p:nvGrpSpPr>
          <p:grpSpPr>
            <a:xfrm>
              <a:off x="737571" y="2278324"/>
              <a:ext cx="519733" cy="485268"/>
              <a:chOff x="4694531" y="2250235"/>
              <a:chExt cx="1090502" cy="1018186"/>
            </a:xfrm>
          </p:grpSpPr>
          <p:sp>
            <p:nvSpPr>
              <p:cNvPr id="281" name="Google Shape;281;p28"/>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28"/>
            <p:cNvGrpSpPr/>
            <p:nvPr/>
          </p:nvGrpSpPr>
          <p:grpSpPr>
            <a:xfrm>
              <a:off x="1447127" y="1709640"/>
              <a:ext cx="180369" cy="168408"/>
              <a:chOff x="4694531" y="2250235"/>
              <a:chExt cx="1090502" cy="1018186"/>
            </a:xfrm>
          </p:grpSpPr>
          <p:sp>
            <p:nvSpPr>
              <p:cNvPr id="285" name="Google Shape;285;p28"/>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8"/>
            <p:cNvSpPr/>
            <p:nvPr/>
          </p:nvSpPr>
          <p:spPr>
            <a:xfrm>
              <a:off x="1600212" y="3864266"/>
              <a:ext cx="372943" cy="224375"/>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3388750" y="2496459"/>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p:nvPr/>
          </p:nvSpPr>
          <p:spPr>
            <a:xfrm>
              <a:off x="3222671" y="107168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rot="10800000">
              <a:off x="2768536" y="434599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rot="10800000">
              <a:off x="889350" y="4253421"/>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509250" y="566571"/>
              <a:ext cx="150513" cy="150579"/>
            </a:xfrm>
            <a:custGeom>
              <a:rect b="b" l="l" r="r" t="t"/>
              <a:pathLst>
                <a:path extrusionOk="0" h="2547" w="2546">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732296" y="772838"/>
              <a:ext cx="92578" cy="92582"/>
            </a:xfrm>
            <a:custGeom>
              <a:rect b="b" l="l" r="r" t="t"/>
              <a:pathLst>
                <a:path extrusionOk="0" h="1566" w="1566">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8"/>
          <p:cNvGrpSpPr/>
          <p:nvPr/>
        </p:nvGrpSpPr>
        <p:grpSpPr>
          <a:xfrm rot="2264335">
            <a:off x="6810081" y="1768496"/>
            <a:ext cx="450454" cy="510995"/>
            <a:chOff x="3086313" y="2877049"/>
            <a:chExt cx="320143" cy="392581"/>
          </a:xfrm>
        </p:grpSpPr>
        <p:sp>
          <p:nvSpPr>
            <p:cNvPr id="296" name="Google Shape;296;p28"/>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297" name="Google Shape;297;p28"/>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298" name="Google Shape;298;p28"/>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299" name="Google Shape;299;p28"/>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0" name="Google Shape;300;p28"/>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1" name="Google Shape;301;p28"/>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2" name="Google Shape;302;p28"/>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3" name="Google Shape;303;p28"/>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4" name="Google Shape;304;p28"/>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5" name="Google Shape;305;p28"/>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6" name="Google Shape;306;p28"/>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sp>
          <p:nvSpPr>
            <p:cNvPr id="307" name="Google Shape;307;p28"/>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F2F2F"/>
                </a:highlight>
              </a:endParaRPr>
            </a:p>
          </p:txBody>
        </p:sp>
      </p:grpSp>
      <p:sp>
        <p:nvSpPr>
          <p:cNvPr id="308" name="Google Shape;308;p28"/>
          <p:cNvSpPr/>
          <p:nvPr/>
        </p:nvSpPr>
        <p:spPr>
          <a:xfrm>
            <a:off x="5312825" y="2531988"/>
            <a:ext cx="244919" cy="220977"/>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310" name="Google Shape;310;p28"/>
          <p:cNvPicPr preferRelativeResize="0"/>
          <p:nvPr/>
        </p:nvPicPr>
        <p:blipFill>
          <a:blip r:embed="rId3">
            <a:alphaModFix/>
          </a:blip>
          <a:stretch>
            <a:fillRect/>
          </a:stretch>
        </p:blipFill>
        <p:spPr>
          <a:xfrm>
            <a:off x="5182050" y="1520600"/>
            <a:ext cx="4227850" cy="4227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5"/>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Identifiers and data types</a:t>
            </a:r>
            <a:endParaRPr/>
          </a:p>
        </p:txBody>
      </p:sp>
      <p:sp>
        <p:nvSpPr>
          <p:cNvPr id="695" name="Google Shape;695;p55"/>
          <p:cNvSpPr txBox="1"/>
          <p:nvPr>
            <p:ph idx="4294967295" type="body"/>
          </p:nvPr>
        </p:nvSpPr>
        <p:spPr>
          <a:xfrm>
            <a:off x="311700" y="1000075"/>
            <a:ext cx="8520600" cy="389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a:solidFill>
                  <a:schemeClr val="accent2"/>
                </a:solidFill>
                <a:highlight>
                  <a:schemeClr val="dk1"/>
                </a:highlight>
              </a:rPr>
              <a:t>Identifiers</a:t>
            </a:r>
            <a:endParaRPr>
              <a:solidFill>
                <a:schemeClr val="accent2"/>
              </a:solidFill>
            </a:endParaRPr>
          </a:p>
          <a:p>
            <a:pPr indent="-336550" lvl="0" marL="457200" rtl="0" algn="l">
              <a:lnSpc>
                <a:spcPct val="100000"/>
              </a:lnSpc>
              <a:spcBef>
                <a:spcPts val="0"/>
              </a:spcBef>
              <a:spcAft>
                <a:spcPts val="0"/>
              </a:spcAft>
              <a:buSzPts val="1700"/>
              <a:buChar char="-"/>
            </a:pPr>
            <a:r>
              <a:rPr lang="es" sz="1700"/>
              <a:t>No longer than 128 characters → restricted</a:t>
            </a:r>
            <a:endParaRPr sz="1700"/>
          </a:p>
          <a:p>
            <a:pPr indent="-336550" lvl="0" marL="457200" rtl="0" algn="l">
              <a:lnSpc>
                <a:spcPct val="100000"/>
              </a:lnSpc>
              <a:spcBef>
                <a:spcPts val="0"/>
              </a:spcBef>
              <a:spcAft>
                <a:spcPts val="0"/>
              </a:spcAft>
              <a:buSzPts val="1700"/>
              <a:buChar char="-"/>
            </a:pPr>
            <a:r>
              <a:rPr lang="es" sz="1700"/>
              <a:t>Must start with a letter</a:t>
            </a:r>
            <a:endParaRPr sz="1700"/>
          </a:p>
          <a:p>
            <a:pPr indent="-336550" lvl="0" marL="457200" rtl="0" algn="l">
              <a:lnSpc>
                <a:spcPct val="100000"/>
              </a:lnSpc>
              <a:spcBef>
                <a:spcPts val="0"/>
              </a:spcBef>
              <a:spcAft>
                <a:spcPts val="0"/>
              </a:spcAft>
              <a:buSzPts val="1700"/>
              <a:buChar char="-"/>
            </a:pPr>
            <a:r>
              <a:rPr lang="es" sz="1700"/>
              <a:t>Does not contain spaces</a:t>
            </a:r>
            <a:endParaRPr sz="1700"/>
          </a:p>
          <a:p>
            <a:pPr indent="-336550" lvl="0" marL="457200" rtl="0" algn="l">
              <a:lnSpc>
                <a:spcPct val="100000"/>
              </a:lnSpc>
              <a:spcBef>
                <a:spcPts val="0"/>
              </a:spcBef>
              <a:spcAft>
                <a:spcPts val="0"/>
              </a:spcAft>
              <a:buSzPts val="1700"/>
              <a:buChar char="-"/>
            </a:pPr>
            <a:r>
              <a:rPr lang="es" sz="1700"/>
              <a:t>Avoid uppercases (for keywords only)--&gt; </a:t>
            </a:r>
            <a:endParaRPr sz="1700"/>
          </a:p>
          <a:p>
            <a:pPr indent="0" lvl="0" marL="0" rtl="0" algn="l">
              <a:spcBef>
                <a:spcPts val="0"/>
              </a:spcBef>
              <a:spcAft>
                <a:spcPts val="0"/>
              </a:spcAft>
              <a:buNone/>
            </a:pPr>
            <a:r>
              <a:rPr b="1" lang="es">
                <a:solidFill>
                  <a:schemeClr val="accent2"/>
                </a:solidFill>
                <a:highlight>
                  <a:schemeClr val="dk1"/>
                </a:highlight>
              </a:rPr>
              <a:t>Data Types</a:t>
            </a:r>
            <a:endParaRPr>
              <a:solidFill>
                <a:schemeClr val="accent2"/>
              </a:solidFill>
            </a:endParaRPr>
          </a:p>
          <a:p>
            <a:pPr indent="0" lvl="0" marL="0" rtl="0" algn="l">
              <a:spcBef>
                <a:spcPts val="1600"/>
              </a:spcBef>
              <a:spcAft>
                <a:spcPts val="1600"/>
              </a:spcAft>
              <a:buNone/>
            </a:pPr>
            <a:r>
              <a:t/>
            </a:r>
            <a:endParaRPr/>
          </a:p>
        </p:txBody>
      </p:sp>
      <p:graphicFrame>
        <p:nvGraphicFramePr>
          <p:cNvPr id="696" name="Google Shape;696;p55"/>
          <p:cNvGraphicFramePr/>
          <p:nvPr/>
        </p:nvGraphicFramePr>
        <p:xfrm>
          <a:off x="1762725" y="2521725"/>
          <a:ext cx="3000000" cy="3000000"/>
        </p:xfrm>
        <a:graphic>
          <a:graphicData uri="http://schemas.openxmlformats.org/drawingml/2006/table">
            <a:tbl>
              <a:tblPr>
                <a:noFill/>
                <a:tableStyleId>{CF979E1F-2975-4018-9A7C-098DAFF73317}</a:tableStyleId>
              </a:tblPr>
              <a:tblGrid>
                <a:gridCol w="1982000"/>
                <a:gridCol w="4707700"/>
              </a:tblGrid>
              <a:tr h="278250">
                <a:tc>
                  <a:txBody>
                    <a:bodyPr/>
                    <a:lstStyle/>
                    <a:p>
                      <a:pPr indent="0" lvl="0" marL="0" rtl="0" algn="l">
                        <a:spcBef>
                          <a:spcPts val="0"/>
                        </a:spcBef>
                        <a:spcAft>
                          <a:spcPts val="0"/>
                        </a:spcAft>
                        <a:buNone/>
                      </a:pPr>
                      <a:r>
                        <a:rPr lang="es" sz="1200">
                          <a:solidFill>
                            <a:schemeClr val="accent3"/>
                          </a:solidFill>
                          <a:highlight>
                            <a:schemeClr val="lt1"/>
                          </a:highlight>
                          <a:latin typeface="Consolas"/>
                          <a:ea typeface="Consolas"/>
                          <a:cs typeface="Consolas"/>
                          <a:sym typeface="Consolas"/>
                        </a:rPr>
                        <a:t>Data Type</a:t>
                      </a:r>
                      <a:endParaRPr sz="1200">
                        <a:solidFill>
                          <a:schemeClr val="accent3"/>
                        </a:solidFill>
                        <a:highlight>
                          <a:schemeClr val="lt1"/>
                        </a:highlight>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highlight>
                            <a:schemeClr val="lt1"/>
                          </a:highlight>
                          <a:latin typeface="Consolas"/>
                          <a:ea typeface="Consolas"/>
                          <a:cs typeface="Consolas"/>
                          <a:sym typeface="Consolas"/>
                        </a:rPr>
                        <a:t>Declarations</a:t>
                      </a:r>
                      <a:endParaRPr sz="1200">
                        <a:solidFill>
                          <a:schemeClr val="accent3"/>
                        </a:solidFill>
                        <a:highlight>
                          <a:schemeClr val="lt1"/>
                        </a:highlight>
                        <a:latin typeface="Consolas"/>
                        <a:ea typeface="Consolas"/>
                        <a:cs typeface="Consolas"/>
                        <a:sym typeface="Consolas"/>
                      </a:endParaRPr>
                    </a:p>
                  </a:txBody>
                  <a:tcPr marT="91425" marB="91425" marR="91425" marL="91425"/>
                </a:tc>
              </a:tr>
              <a:tr h="346850">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boolean</a:t>
                      </a:r>
                      <a:endParaRPr sz="1200">
                        <a:solidFill>
                          <a:schemeClr val="accent3"/>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BOOLEAN</a:t>
                      </a:r>
                      <a:endParaRPr sz="1200">
                        <a:solidFill>
                          <a:schemeClr val="accent3"/>
                        </a:solidFill>
                        <a:latin typeface="Consolas"/>
                        <a:ea typeface="Consolas"/>
                        <a:cs typeface="Consolas"/>
                        <a:sym typeface="Consolas"/>
                      </a:endParaRPr>
                    </a:p>
                  </a:txBody>
                  <a:tcPr marT="91425" marB="91425" marR="91425" marL="91425"/>
                </a:tc>
              </a:tr>
              <a:tr h="350225">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String</a:t>
                      </a:r>
                      <a:endParaRPr sz="1200">
                        <a:solidFill>
                          <a:schemeClr val="accent3"/>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CHAR(N), VARCHAR(N)</a:t>
                      </a:r>
                      <a:endParaRPr sz="1200">
                        <a:solidFill>
                          <a:schemeClr val="accent3"/>
                        </a:solidFill>
                        <a:latin typeface="Consolas"/>
                        <a:ea typeface="Consolas"/>
                        <a:cs typeface="Consolas"/>
                        <a:sym typeface="Consolas"/>
                      </a:endParaRPr>
                    </a:p>
                  </a:txBody>
                  <a:tcPr marT="91425" marB="91425" marR="91425" marL="91425"/>
                </a:tc>
              </a:tr>
              <a:tr h="350225">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Exact Numeric</a:t>
                      </a:r>
                      <a:endParaRPr sz="1200">
                        <a:solidFill>
                          <a:schemeClr val="accent3"/>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NUMERIC(P,S), DECIMAL(P,S), INTEGER</a:t>
                      </a:r>
                      <a:endParaRPr sz="1200">
                        <a:solidFill>
                          <a:schemeClr val="accent3"/>
                        </a:solidFill>
                        <a:latin typeface="Consolas"/>
                        <a:ea typeface="Consolas"/>
                        <a:cs typeface="Consolas"/>
                        <a:sym typeface="Consolas"/>
                      </a:endParaRPr>
                    </a:p>
                  </a:txBody>
                  <a:tcPr marT="91425" marB="91425" marR="91425" marL="91425"/>
                </a:tc>
              </a:tr>
              <a:tr h="350225">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Approximate Numeric</a:t>
                      </a:r>
                      <a:endParaRPr sz="1200">
                        <a:solidFill>
                          <a:schemeClr val="accent3"/>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FLOAT(P), REAL</a:t>
                      </a:r>
                      <a:endParaRPr sz="1200">
                        <a:solidFill>
                          <a:schemeClr val="accent3"/>
                        </a:solidFill>
                        <a:latin typeface="Consolas"/>
                        <a:ea typeface="Consolas"/>
                        <a:cs typeface="Consolas"/>
                        <a:sym typeface="Consolas"/>
                      </a:endParaRPr>
                    </a:p>
                  </a:txBody>
                  <a:tcPr marT="91425" marB="91425" marR="91425" marL="91425"/>
                </a:tc>
              </a:tr>
              <a:tr h="350225">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date , time</a:t>
                      </a:r>
                      <a:endParaRPr sz="1200">
                        <a:solidFill>
                          <a:schemeClr val="accent3"/>
                        </a:solidFill>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s" sz="1200">
                          <a:solidFill>
                            <a:schemeClr val="accent3"/>
                          </a:solidFill>
                          <a:latin typeface="Consolas"/>
                          <a:ea typeface="Consolas"/>
                          <a:cs typeface="Consolas"/>
                          <a:sym typeface="Consolas"/>
                        </a:rPr>
                        <a:t>DATE, TIME</a:t>
                      </a:r>
                      <a:endParaRPr sz="1200">
                        <a:solidFill>
                          <a:schemeClr val="accent3"/>
                        </a:solidFill>
                        <a:latin typeface="Consolas"/>
                        <a:ea typeface="Consolas"/>
                        <a:cs typeface="Consolas"/>
                        <a:sym typeface="Consolas"/>
                      </a:endParaRPr>
                    </a:p>
                  </a:txBody>
                  <a:tcPr marT="91425" marB="91425" marR="91425" marL="91425"/>
                </a:tc>
              </a:tr>
            </a:tbl>
          </a:graphicData>
        </a:graphic>
      </p:graphicFrame>
      <p:sp>
        <p:nvSpPr>
          <p:cNvPr id="697" name="Google Shape;69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6"/>
          <p:cNvSpPr txBox="1"/>
          <p:nvPr>
            <p:ph idx="4294967295" type="title"/>
          </p:nvPr>
        </p:nvSpPr>
        <p:spPr>
          <a:xfrm>
            <a:off x="311700" y="3690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Examples</a:t>
            </a:r>
            <a:endParaRPr/>
          </a:p>
        </p:txBody>
      </p:sp>
      <p:sp>
        <p:nvSpPr>
          <p:cNvPr id="703" name="Google Shape;703;p56"/>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staffNo</a:t>
            </a:r>
            <a:r>
              <a:rPr lang="es">
                <a:solidFill>
                  <a:srgbClr val="0C58D3"/>
                </a:solidFill>
                <a:latin typeface="Arial"/>
                <a:ea typeface="Arial"/>
                <a:cs typeface="Arial"/>
                <a:sym typeface="Arial"/>
              </a:rPr>
              <a:t> CHAR</a:t>
            </a:r>
            <a:r>
              <a:rPr lang="es"/>
              <a:t>(4) → a string whose length is </a:t>
            </a:r>
            <a:r>
              <a:rPr b="1" lang="es">
                <a:solidFill>
                  <a:schemeClr val="accent2"/>
                </a:solidFill>
                <a:highlight>
                  <a:schemeClr val="dk1"/>
                </a:highlight>
              </a:rPr>
              <a:t>exactly</a:t>
            </a:r>
            <a:r>
              <a:rPr lang="es"/>
              <a:t> four</a:t>
            </a:r>
            <a:endParaRPr/>
          </a:p>
          <a:p>
            <a:pPr indent="0" lvl="0" marL="0" rtl="0" algn="l">
              <a:spcBef>
                <a:spcPts val="1600"/>
              </a:spcBef>
              <a:spcAft>
                <a:spcPts val="0"/>
              </a:spcAft>
              <a:buNone/>
            </a:pPr>
            <a:r>
              <a:rPr lang="es"/>
              <a:t>  fname </a:t>
            </a:r>
            <a:r>
              <a:rPr lang="es">
                <a:solidFill>
                  <a:srgbClr val="0C58D3"/>
                </a:solidFill>
                <a:latin typeface="Arial"/>
                <a:ea typeface="Arial"/>
                <a:cs typeface="Arial"/>
                <a:sym typeface="Arial"/>
              </a:rPr>
              <a:t>VARCHAR</a:t>
            </a:r>
            <a:r>
              <a:rPr lang="es"/>
              <a:t>(20) → a string whose length is 20 </a:t>
            </a:r>
            <a:r>
              <a:rPr b="1" lang="es">
                <a:solidFill>
                  <a:schemeClr val="accent2"/>
                </a:solidFill>
                <a:highlight>
                  <a:schemeClr val="dk1"/>
                </a:highlight>
              </a:rPr>
              <a:t>at most</a:t>
            </a:r>
            <a:endParaRPr b="1">
              <a:solidFill>
                <a:schemeClr val="accent2"/>
              </a:solidFill>
              <a:highlight>
                <a:schemeClr val="dk1"/>
              </a:highlight>
            </a:endParaRPr>
          </a:p>
          <a:p>
            <a:pPr indent="0" lvl="0" marL="0" rtl="0" algn="l">
              <a:spcBef>
                <a:spcPts val="1600"/>
              </a:spcBef>
              <a:spcAft>
                <a:spcPts val="0"/>
              </a:spcAft>
              <a:buNone/>
            </a:pPr>
            <a:r>
              <a:rPr lang="es"/>
              <a:t>  salary </a:t>
            </a:r>
            <a:r>
              <a:rPr lang="es">
                <a:solidFill>
                  <a:srgbClr val="0C58D3"/>
                </a:solidFill>
                <a:latin typeface="Arial"/>
                <a:ea typeface="Arial"/>
                <a:cs typeface="Arial"/>
                <a:sym typeface="Arial"/>
              </a:rPr>
              <a:t>NUMERIC</a:t>
            </a:r>
            <a:r>
              <a:rPr lang="es"/>
              <a:t>(7,2) → a number with 7 digits, 2 decimal</a:t>
            </a:r>
            <a:endParaRPr/>
          </a:p>
          <a:p>
            <a:pPr indent="0" lvl="0" marL="0" rtl="0" algn="l">
              <a:spcBef>
                <a:spcPts val="1600"/>
              </a:spcBef>
              <a:spcAft>
                <a:spcPts val="0"/>
              </a:spcAft>
              <a:buNone/>
            </a:pPr>
            <a:r>
              <a:rPr lang="es"/>
              <a:t>  salary </a:t>
            </a:r>
            <a:r>
              <a:rPr lang="es">
                <a:solidFill>
                  <a:srgbClr val="0C58D3"/>
                </a:solidFill>
                <a:latin typeface="Arial"/>
                <a:ea typeface="Arial"/>
                <a:cs typeface="Arial"/>
                <a:sym typeface="Arial"/>
              </a:rPr>
              <a:t>DECIMA</a:t>
            </a:r>
            <a:r>
              <a:rPr lang="es">
                <a:solidFill>
                  <a:srgbClr val="0000FF"/>
                </a:solidFill>
              </a:rPr>
              <a:t>L</a:t>
            </a:r>
            <a:r>
              <a:rPr lang="es"/>
              <a:t>(7,2) → another way to declare 99,999.99</a:t>
            </a:r>
            <a:endParaRPr/>
          </a:p>
          <a:p>
            <a:pPr indent="0" lvl="0" marL="0" rtl="0" algn="l">
              <a:spcBef>
                <a:spcPts val="1600"/>
              </a:spcBef>
              <a:spcAft>
                <a:spcPts val="0"/>
              </a:spcAft>
              <a:buNone/>
            </a:pPr>
            <a:r>
              <a:rPr lang="es"/>
              <a:t>  </a:t>
            </a:r>
            <a:r>
              <a:rPr lang="es">
                <a:solidFill>
                  <a:srgbClr val="000000"/>
                </a:solidFill>
                <a:latin typeface="Arial"/>
                <a:ea typeface="Arial"/>
                <a:cs typeface="Arial"/>
                <a:sym typeface="Arial"/>
              </a:rPr>
              <a:t>DOB </a:t>
            </a:r>
            <a:r>
              <a:rPr lang="es">
                <a:solidFill>
                  <a:srgbClr val="0C58D3"/>
                </a:solidFill>
                <a:latin typeface="Arial"/>
                <a:ea typeface="Arial"/>
                <a:cs typeface="Arial"/>
                <a:sym typeface="Arial"/>
              </a:rPr>
              <a:t>DATE</a:t>
            </a:r>
            <a:r>
              <a:rPr lang="es"/>
              <a:t> → a Date TIME, TIMESTAMP</a:t>
            </a:r>
            <a:endParaRPr/>
          </a:p>
          <a:p>
            <a:pPr indent="0" lvl="0" marL="0" rtl="0" algn="l">
              <a:spcBef>
                <a:spcPts val="1600"/>
              </a:spcBef>
              <a:spcAft>
                <a:spcPts val="0"/>
              </a:spcAft>
              <a:buNone/>
            </a:pPr>
            <a:r>
              <a:t/>
            </a:r>
            <a:endParaRPr b="1">
              <a:solidFill>
                <a:schemeClr val="lt1"/>
              </a:solidFill>
              <a:highlight>
                <a:schemeClr val="dk1"/>
              </a:highlight>
            </a:endParaRPr>
          </a:p>
          <a:p>
            <a:pPr indent="0" lvl="0" marL="0" rtl="0" algn="l">
              <a:spcBef>
                <a:spcPts val="1600"/>
              </a:spcBef>
              <a:spcAft>
                <a:spcPts val="0"/>
              </a:spcAft>
              <a:buNone/>
            </a:pPr>
            <a:r>
              <a:t/>
            </a:r>
            <a:endParaRPr b="1">
              <a:solidFill>
                <a:schemeClr val="lt1"/>
              </a:solidFill>
              <a:highlight>
                <a:schemeClr val="dk1"/>
              </a:highlight>
            </a:endParaRPr>
          </a:p>
          <a:p>
            <a:pPr indent="0" lvl="0" marL="0" rtl="0" algn="l">
              <a:spcBef>
                <a:spcPts val="1600"/>
              </a:spcBef>
              <a:spcAft>
                <a:spcPts val="1600"/>
              </a:spcAft>
              <a:buNone/>
            </a:pPr>
            <a:r>
              <a:t/>
            </a:r>
            <a:endParaRPr/>
          </a:p>
        </p:txBody>
      </p:sp>
      <p:sp>
        <p:nvSpPr>
          <p:cNvPr id="704" name="Google Shape;70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7"/>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Integrity constraints</a:t>
            </a:r>
            <a:endParaRPr/>
          </a:p>
        </p:txBody>
      </p:sp>
      <p:sp>
        <p:nvSpPr>
          <p:cNvPr id="710" name="Google Shape;710;p57"/>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2"/>
                </a:solidFill>
                <a:highlight>
                  <a:schemeClr val="dk1"/>
                </a:highlight>
              </a:rPr>
              <a:t>Entity integrity</a:t>
            </a:r>
            <a:r>
              <a:rPr lang="es"/>
              <a:t> </a:t>
            </a:r>
            <a:r>
              <a:rPr lang="es">
                <a:solidFill>
                  <a:srgbClr val="0C58D3"/>
                </a:solidFill>
                <a:latin typeface="Arial"/>
                <a:ea typeface="Arial"/>
                <a:cs typeface="Arial"/>
                <a:sym typeface="Arial"/>
              </a:rPr>
              <a:t>PRIMARY KEY</a:t>
            </a:r>
            <a:r>
              <a:rPr lang="es">
                <a:solidFill>
                  <a:srgbClr val="000000"/>
                </a:solidFill>
                <a:latin typeface="Arial"/>
                <a:ea typeface="Arial"/>
                <a:cs typeface="Arial"/>
                <a:sym typeface="Arial"/>
              </a:rPr>
              <a:t> (staffNo)</a:t>
            </a:r>
            <a:endParaRPr>
              <a:solidFill>
                <a:srgbClr val="000000"/>
              </a:solidFill>
              <a:latin typeface="Arial"/>
              <a:ea typeface="Arial"/>
              <a:cs typeface="Arial"/>
              <a:sym typeface="Arial"/>
            </a:endParaRPr>
          </a:p>
          <a:p>
            <a:pPr indent="0" lvl="0" marL="0" rtl="0" algn="l">
              <a:spcBef>
                <a:spcPts val="1600"/>
              </a:spcBef>
              <a:spcAft>
                <a:spcPts val="0"/>
              </a:spcAft>
              <a:buNone/>
            </a:pPr>
            <a:r>
              <a:rPr b="1" lang="es">
                <a:solidFill>
                  <a:schemeClr val="accent2"/>
                </a:solidFill>
                <a:highlight>
                  <a:schemeClr val="dk1"/>
                </a:highlight>
              </a:rPr>
              <a:t>Referencial integrity</a:t>
            </a:r>
            <a:r>
              <a:rPr lang="es"/>
              <a:t> </a:t>
            </a:r>
            <a:r>
              <a:rPr lang="es">
                <a:solidFill>
                  <a:srgbClr val="0C58D3"/>
                </a:solidFill>
                <a:latin typeface="Arial"/>
                <a:ea typeface="Arial"/>
                <a:cs typeface="Arial"/>
                <a:sym typeface="Arial"/>
              </a:rPr>
              <a:t>FOREIGN KEY</a:t>
            </a:r>
            <a:r>
              <a:rPr lang="es">
                <a:solidFill>
                  <a:srgbClr val="000000"/>
                </a:solidFill>
                <a:latin typeface="Arial"/>
                <a:ea typeface="Arial"/>
                <a:cs typeface="Arial"/>
                <a:sym typeface="Arial"/>
              </a:rPr>
              <a:t> (branchNo) </a:t>
            </a:r>
            <a:r>
              <a:rPr lang="es">
                <a:solidFill>
                  <a:srgbClr val="0C58D3"/>
                </a:solidFill>
                <a:latin typeface="Arial"/>
                <a:ea typeface="Arial"/>
                <a:cs typeface="Arial"/>
                <a:sym typeface="Arial"/>
              </a:rPr>
              <a:t>REFERENCES</a:t>
            </a:r>
            <a:r>
              <a:rPr lang="es">
                <a:solidFill>
                  <a:srgbClr val="000000"/>
                </a:solidFill>
                <a:latin typeface="Arial"/>
                <a:ea typeface="Arial"/>
                <a:cs typeface="Arial"/>
                <a:sym typeface="Arial"/>
              </a:rPr>
              <a:t> Branch</a:t>
            </a:r>
            <a:endParaRPr>
              <a:solidFill>
                <a:srgbClr val="000000"/>
              </a:solidFill>
              <a:latin typeface="Arial"/>
              <a:ea typeface="Arial"/>
              <a:cs typeface="Arial"/>
              <a:sym typeface="Arial"/>
            </a:endParaRPr>
          </a:p>
          <a:p>
            <a:pPr indent="0" lvl="0" marL="0" rtl="0" algn="l">
              <a:spcBef>
                <a:spcPts val="1600"/>
              </a:spcBef>
              <a:spcAft>
                <a:spcPts val="0"/>
              </a:spcAft>
              <a:buNone/>
            </a:pPr>
            <a:r>
              <a:rPr lang="es">
                <a:solidFill>
                  <a:srgbClr val="000000"/>
                </a:solidFill>
              </a:rPr>
              <a:t>ON DELETE ON UPDATE</a:t>
            </a:r>
            <a:endParaRPr>
              <a:solidFill>
                <a:srgbClr val="000000"/>
              </a:solidFill>
            </a:endParaRPr>
          </a:p>
          <a:p>
            <a:pPr indent="-349250" lvl="0" marL="457200" rtl="0" algn="l">
              <a:spcBef>
                <a:spcPts val="1600"/>
              </a:spcBef>
              <a:spcAft>
                <a:spcPts val="0"/>
              </a:spcAft>
              <a:buClr>
                <a:srgbClr val="000000"/>
              </a:buClr>
              <a:buSzPts val="1900"/>
              <a:buAutoNum type="arabicPeriod"/>
            </a:pPr>
            <a:r>
              <a:rPr lang="es">
                <a:solidFill>
                  <a:srgbClr val="000000"/>
                </a:solidFill>
              </a:rPr>
              <a:t>CASCADE, delete the row from the parent table and automatically delete the matching rows in the children table. (And the others linked)</a:t>
            </a:r>
            <a:endParaRPr>
              <a:solidFill>
                <a:srgbClr val="000000"/>
              </a:solidFill>
            </a:endParaRPr>
          </a:p>
          <a:p>
            <a:pPr indent="-349250" lvl="0" marL="457200" rtl="0" algn="l">
              <a:spcBef>
                <a:spcPts val="0"/>
              </a:spcBef>
              <a:spcAft>
                <a:spcPts val="0"/>
              </a:spcAft>
              <a:buClr>
                <a:srgbClr val="000000"/>
              </a:buClr>
              <a:buSzPts val="1900"/>
              <a:buAutoNum type="arabicPeriod"/>
            </a:pPr>
            <a:r>
              <a:rPr lang="es">
                <a:solidFill>
                  <a:srgbClr val="000000"/>
                </a:solidFill>
              </a:rPr>
              <a:t>SET NULL, delete the row from the parent table and set the foreign key values to null</a:t>
            </a:r>
            <a:endParaRPr>
              <a:solidFill>
                <a:srgbClr val="000000"/>
              </a:solidFill>
            </a:endParaRPr>
          </a:p>
          <a:p>
            <a:pPr indent="-349250" lvl="0" marL="457200" rtl="0" algn="l">
              <a:spcBef>
                <a:spcPts val="0"/>
              </a:spcBef>
              <a:spcAft>
                <a:spcPts val="0"/>
              </a:spcAft>
              <a:buClr>
                <a:srgbClr val="000000"/>
              </a:buClr>
              <a:buSzPts val="1900"/>
              <a:buAutoNum type="arabicPeriod"/>
            </a:pPr>
            <a:r>
              <a:rPr lang="es">
                <a:solidFill>
                  <a:srgbClr val="000000"/>
                </a:solidFill>
              </a:rPr>
              <a:t>SET DEFAULT, set a default value in the children tables</a:t>
            </a:r>
            <a:endParaRPr>
              <a:solidFill>
                <a:srgbClr val="000000"/>
              </a:solidFill>
            </a:endParaRPr>
          </a:p>
          <a:p>
            <a:pPr indent="-349250" lvl="0" marL="457200" rtl="0" algn="l">
              <a:spcBef>
                <a:spcPts val="0"/>
              </a:spcBef>
              <a:spcAft>
                <a:spcPts val="0"/>
              </a:spcAft>
              <a:buClr>
                <a:srgbClr val="000000"/>
              </a:buClr>
              <a:buSzPts val="1900"/>
              <a:buAutoNum type="arabicPeriod"/>
            </a:pPr>
            <a:r>
              <a:rPr lang="es">
                <a:solidFill>
                  <a:srgbClr val="000000"/>
                </a:solidFill>
              </a:rPr>
              <a:t>NO ACTION, reject the deletion</a:t>
            </a:r>
            <a:endParaRPr>
              <a:solidFill>
                <a:srgbClr val="000000"/>
              </a:solidFill>
            </a:endParaRPr>
          </a:p>
          <a:p>
            <a:pPr indent="0" lvl="0" marL="0" rtl="0" algn="l">
              <a:spcBef>
                <a:spcPts val="1600"/>
              </a:spcBef>
              <a:spcAft>
                <a:spcPts val="1600"/>
              </a:spcAft>
              <a:buNone/>
            </a:pPr>
            <a:r>
              <a:t/>
            </a:r>
            <a:endParaRPr/>
          </a:p>
        </p:txBody>
      </p:sp>
      <p:sp>
        <p:nvSpPr>
          <p:cNvPr id="711" name="Google Shape;71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8"/>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Constraints</a:t>
            </a:r>
            <a:endParaRPr/>
          </a:p>
        </p:txBody>
      </p:sp>
      <p:sp>
        <p:nvSpPr>
          <p:cNvPr id="717" name="Google Shape;717;p58"/>
          <p:cNvSpPr txBox="1"/>
          <p:nvPr>
            <p:ph idx="4294967295"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accent2"/>
                </a:solidFill>
                <a:highlight>
                  <a:schemeClr val="dk1"/>
                </a:highlight>
              </a:rPr>
              <a:t>General constraints </a:t>
            </a:r>
            <a:r>
              <a:rPr lang="es">
                <a:highlight>
                  <a:schemeClr val="dk1"/>
                </a:highlight>
              </a:rPr>
              <a:t>may be linked to a name or are anonymous  </a:t>
            </a:r>
            <a:endParaRPr/>
          </a:p>
          <a:p>
            <a:pPr indent="0" lvl="0" marL="0" rtl="0" algn="l">
              <a:spcBef>
                <a:spcPts val="1600"/>
              </a:spcBef>
              <a:spcAft>
                <a:spcPts val="0"/>
              </a:spcAft>
              <a:buNone/>
            </a:pPr>
            <a:r>
              <a:rPr lang="es"/>
              <a:t>  </a:t>
            </a:r>
            <a:r>
              <a:rPr lang="es">
                <a:solidFill>
                  <a:srgbClr val="0C58D3"/>
                </a:solidFill>
                <a:latin typeface="Arial"/>
                <a:ea typeface="Arial"/>
                <a:cs typeface="Arial"/>
                <a:sym typeface="Arial"/>
              </a:rPr>
              <a:t>CONSTRAINT</a:t>
            </a:r>
            <a:r>
              <a:rPr lang="es"/>
              <a:t> genre </a:t>
            </a:r>
            <a:r>
              <a:rPr lang="es">
                <a:solidFill>
                  <a:srgbClr val="0C58D3"/>
                </a:solidFill>
                <a:latin typeface="Arial"/>
                <a:ea typeface="Arial"/>
                <a:cs typeface="Arial"/>
                <a:sym typeface="Arial"/>
              </a:rPr>
              <a:t>CHECK</a:t>
            </a:r>
            <a:r>
              <a:rPr lang="es">
                <a:solidFill>
                  <a:srgbClr val="000000"/>
                </a:solidFill>
                <a:latin typeface="Arial"/>
                <a:ea typeface="Arial"/>
                <a:cs typeface="Arial"/>
                <a:sym typeface="Arial"/>
              </a:rPr>
              <a:t> (sex </a:t>
            </a:r>
            <a:r>
              <a:rPr lang="es">
                <a:solidFill>
                  <a:srgbClr val="0C58D3"/>
                </a:solidFill>
                <a:latin typeface="Arial"/>
                <a:ea typeface="Arial"/>
                <a:cs typeface="Arial"/>
                <a:sym typeface="Arial"/>
              </a:rPr>
              <a:t>IN</a:t>
            </a:r>
            <a:r>
              <a:rPr lang="es">
                <a:solidFill>
                  <a:srgbClr val="000000"/>
                </a:solidFill>
                <a:latin typeface="Arial"/>
                <a:ea typeface="Arial"/>
                <a:cs typeface="Arial"/>
                <a:sym typeface="Arial"/>
              </a:rPr>
              <a:t> ('M', 'F'))</a:t>
            </a:r>
            <a:endParaRPr b="1">
              <a:solidFill>
                <a:schemeClr val="lt1"/>
              </a:solidFill>
              <a:highlight>
                <a:schemeClr val="dk1"/>
              </a:highlight>
            </a:endParaRPr>
          </a:p>
          <a:p>
            <a:pPr indent="0" lvl="0" marL="0" rtl="0" algn="l">
              <a:spcBef>
                <a:spcPts val="1600"/>
              </a:spcBef>
              <a:spcAft>
                <a:spcPts val="0"/>
              </a:spcAft>
              <a:buNone/>
            </a:pPr>
            <a:r>
              <a:rPr b="1" lang="es">
                <a:solidFill>
                  <a:schemeClr val="accent2"/>
                </a:solidFill>
                <a:highlight>
                  <a:schemeClr val="dk1"/>
                </a:highlight>
              </a:rPr>
              <a:t>Other</a:t>
            </a:r>
            <a:r>
              <a:rPr lang="es"/>
              <a:t> </a:t>
            </a:r>
            <a:endParaRPr/>
          </a:p>
          <a:p>
            <a:pPr indent="0" lvl="0" marL="0" rtl="0" algn="l">
              <a:spcBef>
                <a:spcPts val="1600"/>
              </a:spcBef>
              <a:spcAft>
                <a:spcPts val="0"/>
              </a:spcAft>
              <a:buNone/>
            </a:pPr>
            <a:r>
              <a:rPr lang="es"/>
              <a:t>→ Required data:  </a:t>
            </a:r>
            <a:r>
              <a:rPr lang="es">
                <a:solidFill>
                  <a:srgbClr val="000000"/>
                </a:solidFill>
                <a:latin typeface="Arial"/>
                <a:ea typeface="Arial"/>
                <a:cs typeface="Arial"/>
                <a:sym typeface="Arial"/>
              </a:rPr>
              <a:t>position</a:t>
            </a:r>
            <a:r>
              <a:rPr lang="es">
                <a:solidFill>
                  <a:srgbClr val="0C58D3"/>
                </a:solidFill>
                <a:latin typeface="Arial"/>
                <a:ea typeface="Arial"/>
                <a:cs typeface="Arial"/>
                <a:sym typeface="Arial"/>
              </a:rPr>
              <a:t> VARCHAR</a:t>
            </a:r>
            <a:r>
              <a:rPr lang="es">
                <a:solidFill>
                  <a:srgbClr val="000000"/>
                </a:solidFill>
                <a:latin typeface="Arial"/>
                <a:ea typeface="Arial"/>
                <a:cs typeface="Arial"/>
                <a:sym typeface="Arial"/>
              </a:rPr>
              <a:t>(20) NOT</a:t>
            </a:r>
            <a:r>
              <a:rPr lang="es">
                <a:solidFill>
                  <a:srgbClr val="0C58D3"/>
                </a:solidFill>
                <a:latin typeface="Arial"/>
                <a:ea typeface="Arial"/>
                <a:cs typeface="Arial"/>
                <a:sym typeface="Arial"/>
              </a:rPr>
              <a:t> NULL</a:t>
            </a:r>
            <a:endParaRPr>
              <a:solidFill>
                <a:srgbClr val="0000FF"/>
              </a:solidFill>
              <a:latin typeface="Arial"/>
              <a:ea typeface="Arial"/>
              <a:cs typeface="Arial"/>
              <a:sym typeface="Arial"/>
            </a:endParaRPr>
          </a:p>
          <a:p>
            <a:pPr indent="0" lvl="0" marL="0" rtl="0" algn="l">
              <a:spcBef>
                <a:spcPts val="1600"/>
              </a:spcBef>
              <a:spcAft>
                <a:spcPts val="0"/>
              </a:spcAft>
              <a:buNone/>
            </a:pPr>
            <a:r>
              <a:rPr lang="es"/>
              <a:t>→ unique data:  </a:t>
            </a:r>
            <a:r>
              <a:rPr lang="es">
                <a:solidFill>
                  <a:srgbClr val="000000"/>
                </a:solidFill>
                <a:latin typeface="Arial"/>
                <a:ea typeface="Arial"/>
                <a:cs typeface="Arial"/>
                <a:sym typeface="Arial"/>
              </a:rPr>
              <a:t>position </a:t>
            </a:r>
            <a:r>
              <a:rPr lang="es">
                <a:solidFill>
                  <a:srgbClr val="0C58D3"/>
                </a:solidFill>
                <a:latin typeface="Arial"/>
                <a:ea typeface="Arial"/>
                <a:cs typeface="Arial"/>
                <a:sym typeface="Arial"/>
              </a:rPr>
              <a:t>VARCHAR</a:t>
            </a:r>
            <a:r>
              <a:rPr lang="es">
                <a:solidFill>
                  <a:srgbClr val="000000"/>
                </a:solidFill>
                <a:latin typeface="Arial"/>
                <a:ea typeface="Arial"/>
                <a:cs typeface="Arial"/>
                <a:sym typeface="Arial"/>
              </a:rPr>
              <a:t>(20) NOT </a:t>
            </a:r>
            <a:r>
              <a:rPr lang="es">
                <a:solidFill>
                  <a:srgbClr val="0C58D3"/>
                </a:solidFill>
                <a:latin typeface="Arial"/>
                <a:ea typeface="Arial"/>
                <a:cs typeface="Arial"/>
                <a:sym typeface="Arial"/>
              </a:rPr>
              <a:t>NULL UNIQUE</a:t>
            </a:r>
            <a:endParaRPr>
              <a:solidFill>
                <a:srgbClr val="0C58D3"/>
              </a:solidFill>
              <a:latin typeface="Arial"/>
              <a:ea typeface="Arial"/>
              <a:cs typeface="Arial"/>
              <a:sym typeface="Arial"/>
            </a:endParaRPr>
          </a:p>
          <a:p>
            <a:pPr indent="0" lvl="0" marL="0" rtl="0" algn="l">
              <a:spcBef>
                <a:spcPts val="1600"/>
              </a:spcBef>
              <a:spcAft>
                <a:spcPts val="1600"/>
              </a:spcAft>
              <a:buNone/>
            </a:pPr>
            <a:r>
              <a:t/>
            </a:r>
            <a:endParaRPr/>
          </a:p>
        </p:txBody>
      </p:sp>
      <p:sp>
        <p:nvSpPr>
          <p:cNvPr id="718" name="Google Shape;71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Insert</a:t>
            </a:r>
            <a:endParaRPr/>
          </a:p>
        </p:txBody>
      </p:sp>
      <p:sp>
        <p:nvSpPr>
          <p:cNvPr id="724" name="Google Shape;724;p5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b="1" lang="es" sz="2000">
                <a:solidFill>
                  <a:srgbClr val="44546A"/>
                </a:solidFill>
                <a:latin typeface="Calibri"/>
                <a:ea typeface="Calibri"/>
                <a:cs typeface="Calibri"/>
                <a:sym typeface="Calibri"/>
              </a:rPr>
              <a:t>INSERT INTO </a:t>
            </a:r>
            <a:r>
              <a:rPr lang="es" sz="2000">
                <a:solidFill>
                  <a:srgbClr val="000000"/>
                </a:solidFill>
                <a:latin typeface="Calibri"/>
                <a:ea typeface="Calibri"/>
                <a:cs typeface="Calibri"/>
                <a:sym typeface="Calibri"/>
              </a:rPr>
              <a:t> nom_table   </a:t>
            </a:r>
            <a:r>
              <a:rPr b="1" lang="es" sz="2000">
                <a:solidFill>
                  <a:srgbClr val="44546A"/>
                </a:solidFill>
                <a:latin typeface="Calibri"/>
                <a:ea typeface="Calibri"/>
                <a:cs typeface="Calibri"/>
                <a:sym typeface="Calibri"/>
              </a:rPr>
              <a:t>( </a:t>
            </a:r>
            <a:r>
              <a:rPr i="1" lang="es" sz="2000">
                <a:solidFill>
                  <a:srgbClr val="000000"/>
                </a:solidFill>
                <a:latin typeface="Calibri"/>
                <a:ea typeface="Calibri"/>
                <a:cs typeface="Calibri"/>
                <a:sym typeface="Calibri"/>
              </a:rPr>
              <a:t>attr_1 , attr_2, attr_3… </a:t>
            </a:r>
            <a:r>
              <a:rPr b="1" lang="es" sz="2000">
                <a:solidFill>
                  <a:srgbClr val="44546A"/>
                </a:solidFill>
                <a:latin typeface="Calibri"/>
                <a:ea typeface="Calibri"/>
                <a:cs typeface="Calibri"/>
                <a:sym typeface="Calibri"/>
              </a:rPr>
              <a:t>) </a:t>
            </a:r>
            <a:r>
              <a:rPr lang="es" sz="2000">
                <a:solidFill>
                  <a:srgbClr val="000000"/>
                </a:solidFill>
                <a:latin typeface="Calibri"/>
                <a:ea typeface="Calibri"/>
                <a:cs typeface="Calibri"/>
                <a:sym typeface="Calibri"/>
              </a:rPr>
              <a:t> </a:t>
            </a:r>
            <a:r>
              <a:rPr b="1" lang="es" sz="2000">
                <a:solidFill>
                  <a:srgbClr val="44546A"/>
                </a:solidFill>
                <a:latin typeface="Calibri"/>
                <a:ea typeface="Calibri"/>
                <a:cs typeface="Calibri"/>
                <a:sym typeface="Calibri"/>
              </a:rPr>
              <a:t>VALUES  (</a:t>
            </a:r>
            <a:r>
              <a:rPr lang="es" sz="2000">
                <a:solidFill>
                  <a:srgbClr val="000000"/>
                </a:solidFill>
                <a:latin typeface="Calibri"/>
                <a:ea typeface="Calibri"/>
                <a:cs typeface="Calibri"/>
                <a:sym typeface="Calibri"/>
              </a:rPr>
              <a:t>valeur_1 </a:t>
            </a:r>
            <a:r>
              <a:rPr i="1" lang="es" sz="2000">
                <a:solidFill>
                  <a:srgbClr val="000000"/>
                </a:solidFill>
                <a:latin typeface="Calibri"/>
                <a:ea typeface="Calibri"/>
                <a:cs typeface="Calibri"/>
                <a:sym typeface="Calibri"/>
              </a:rPr>
              <a:t>, valeur_2, value_3…  </a:t>
            </a:r>
            <a:r>
              <a:rPr b="1" lang="es" sz="2000">
                <a:solidFill>
                  <a:srgbClr val="44546A"/>
                </a:solidFill>
                <a:latin typeface="Calibri"/>
                <a:ea typeface="Calibri"/>
                <a:cs typeface="Calibri"/>
                <a:sym typeface="Calibri"/>
              </a:rPr>
              <a:t>);</a:t>
            </a:r>
            <a:endParaRPr sz="20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rPr lang="es"/>
              <a:t>Examples</a:t>
            </a:r>
            <a:endParaRPr/>
          </a:p>
          <a:p>
            <a:pPr indent="-349250" lvl="0" marL="457200" rtl="0" algn="l">
              <a:lnSpc>
                <a:spcPct val="90000"/>
              </a:lnSpc>
              <a:spcBef>
                <a:spcPts val="1000"/>
              </a:spcBef>
              <a:spcAft>
                <a:spcPts val="0"/>
              </a:spcAft>
              <a:buSzPts val="1900"/>
              <a:buChar char="●"/>
            </a:pPr>
            <a:r>
              <a:rPr lang="es"/>
              <a:t>INSERT INTO Staff  (staffNo, fname, lname, sex, DOB, salary) VALUES ('SL21', 'Juan David', 'Gomez', 'M','1-Oct-1945', 30000, 'B005');</a:t>
            </a:r>
            <a:endParaRPr/>
          </a:p>
          <a:p>
            <a:pPr indent="-349250" lvl="0" marL="457200" rtl="0" algn="l">
              <a:lnSpc>
                <a:spcPct val="90000"/>
              </a:lnSpc>
              <a:spcBef>
                <a:spcPts val="0"/>
              </a:spcBef>
              <a:spcAft>
                <a:spcPts val="0"/>
              </a:spcAft>
              <a:buSzPts val="1900"/>
              <a:buChar char="●"/>
            </a:pPr>
            <a:r>
              <a:rPr lang="es"/>
              <a:t>INSERT INTO Staff VALUES ('SL21', 'Juan David', 'Gomez','manager', 'M','1-Oct-1945', 30000, 'B005');</a:t>
            </a:r>
            <a:endParaRPr/>
          </a:p>
          <a:p>
            <a:pPr indent="0" lvl="0" marL="0" rtl="0" algn="ctr">
              <a:lnSpc>
                <a:spcPct val="90000"/>
              </a:lnSpc>
              <a:spcBef>
                <a:spcPts val="1000"/>
              </a:spcBef>
              <a:spcAft>
                <a:spcPts val="0"/>
              </a:spcAft>
              <a:buNone/>
            </a:pPr>
            <a:r>
              <a:t/>
            </a:r>
            <a:endParaRPr/>
          </a:p>
          <a:p>
            <a:pPr indent="0" lvl="0" marL="0" rtl="0" algn="ctr">
              <a:lnSpc>
                <a:spcPct val="90000"/>
              </a:lnSpc>
              <a:spcBef>
                <a:spcPts val="1000"/>
              </a:spcBef>
              <a:spcAft>
                <a:spcPts val="0"/>
              </a:spcAft>
              <a:buNone/>
            </a:pPr>
            <a:r>
              <a:t/>
            </a:r>
            <a:endParaRPr/>
          </a:p>
          <a:p>
            <a:pPr indent="0" lvl="0" marL="0" rtl="0" algn="l">
              <a:spcBef>
                <a:spcPts val="0"/>
              </a:spcBef>
              <a:spcAft>
                <a:spcPts val="1600"/>
              </a:spcAft>
              <a:buNone/>
            </a:pPr>
            <a:r>
              <a:t/>
            </a:r>
            <a:endParaRPr/>
          </a:p>
        </p:txBody>
      </p:sp>
      <p:sp>
        <p:nvSpPr>
          <p:cNvPr id="725" name="Google Shape;725;p59"/>
          <p:cNvSpPr txBox="1"/>
          <p:nvPr/>
        </p:nvSpPr>
        <p:spPr>
          <a:xfrm>
            <a:off x="3649250" y="15350"/>
            <a:ext cx="5494800" cy="1231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595959"/>
                </a:solidFill>
              </a:rPr>
              <a:t>Branch</a:t>
            </a:r>
            <a:r>
              <a:rPr lang="es" sz="1800">
                <a:solidFill>
                  <a:srgbClr val="595959"/>
                </a:solidFill>
              </a:rPr>
              <a:t>	 		(</a:t>
            </a:r>
            <a:r>
              <a:rPr lang="es" sz="1800" u="sng">
                <a:solidFill>
                  <a:srgbClr val="595959"/>
                </a:solidFill>
              </a:rPr>
              <a:t>branchNo</a:t>
            </a:r>
            <a:r>
              <a:rPr lang="es" sz="1800">
                <a:solidFill>
                  <a:srgbClr val="595959"/>
                </a:solidFill>
              </a:rPr>
              <a:t>, street, city, postcode)</a:t>
            </a:r>
            <a:endParaRPr sz="1800">
              <a:solidFill>
                <a:srgbClr val="595959"/>
              </a:solidFill>
            </a:endParaRPr>
          </a:p>
          <a:p>
            <a:pPr indent="0" lvl="0" marL="0" rtl="0" algn="l">
              <a:spcBef>
                <a:spcPts val="0"/>
              </a:spcBef>
              <a:spcAft>
                <a:spcPts val="0"/>
              </a:spcAft>
              <a:buNone/>
            </a:pPr>
            <a:r>
              <a:rPr b="1" lang="es" sz="1800">
                <a:solidFill>
                  <a:srgbClr val="595959"/>
                </a:solidFill>
              </a:rPr>
              <a:t>Staff</a:t>
            </a:r>
            <a:r>
              <a:rPr lang="es" sz="1800">
                <a:solidFill>
                  <a:srgbClr val="595959"/>
                </a:solidFill>
              </a:rPr>
              <a:t>			(</a:t>
            </a:r>
            <a:r>
              <a:rPr lang="es" sz="1800" u="sng">
                <a:solidFill>
                  <a:srgbClr val="595959"/>
                </a:solidFill>
              </a:rPr>
              <a:t>staffNo</a:t>
            </a:r>
            <a:r>
              <a:rPr lang="es" sz="1800">
                <a:solidFill>
                  <a:srgbClr val="595959"/>
                </a:solidFill>
              </a:rPr>
              <a:t>, fName, lName, position, sex, DOB, salary, branchNo)</a:t>
            </a:r>
            <a:endParaRPr sz="1800">
              <a:solidFill>
                <a:srgbClr val="595959"/>
              </a:solidFill>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Insert- Constraints</a:t>
            </a:r>
            <a:endParaRPr/>
          </a:p>
        </p:txBody>
      </p:sp>
      <p:sp>
        <p:nvSpPr>
          <p:cNvPr id="731" name="Google Shape;731;p60"/>
          <p:cNvSpPr txBox="1"/>
          <p:nvPr>
            <p:ph idx="1" type="body"/>
          </p:nvPr>
        </p:nvSpPr>
        <p:spPr>
          <a:xfrm>
            <a:off x="311700" y="1246850"/>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1"/>
              </a:solidFill>
              <a:highlight>
                <a:schemeClr val="dk1"/>
              </a:highlight>
            </a:endParaRPr>
          </a:p>
          <a:p>
            <a:pPr indent="0" lvl="0" marL="0" rtl="0" algn="l">
              <a:spcBef>
                <a:spcPts val="1600"/>
              </a:spcBef>
              <a:spcAft>
                <a:spcPts val="0"/>
              </a:spcAft>
              <a:buNone/>
            </a:pPr>
            <a:r>
              <a:rPr b="1" lang="es">
                <a:solidFill>
                  <a:schemeClr val="accent2"/>
                </a:solidFill>
                <a:highlight>
                  <a:schemeClr val="dk1"/>
                </a:highlight>
              </a:rPr>
              <a:t>Entity integrity</a:t>
            </a:r>
            <a:r>
              <a:rPr lang="es"/>
              <a:t> </a:t>
            </a:r>
            <a:r>
              <a:rPr lang="es">
                <a:solidFill>
                  <a:srgbClr val="0D5DDF"/>
                </a:solidFill>
                <a:latin typeface="Arial"/>
                <a:ea typeface="Arial"/>
                <a:cs typeface="Arial"/>
                <a:sym typeface="Arial"/>
              </a:rPr>
              <a:t>PRIMARY KEY</a:t>
            </a:r>
            <a:r>
              <a:rPr lang="es">
                <a:solidFill>
                  <a:srgbClr val="000000"/>
                </a:solidFill>
                <a:latin typeface="Arial"/>
                <a:ea typeface="Arial"/>
                <a:cs typeface="Arial"/>
                <a:sym typeface="Arial"/>
              </a:rPr>
              <a:t> (staffNo)</a:t>
            </a:r>
            <a:endParaRPr>
              <a:solidFill>
                <a:srgbClr val="000000"/>
              </a:solidFill>
              <a:latin typeface="Arial"/>
              <a:ea typeface="Arial"/>
              <a:cs typeface="Arial"/>
              <a:sym typeface="Arial"/>
            </a:endParaRPr>
          </a:p>
          <a:p>
            <a:pPr indent="0" lvl="0" marL="0" rtl="0" algn="l">
              <a:spcBef>
                <a:spcPts val="1600"/>
              </a:spcBef>
              <a:spcAft>
                <a:spcPts val="0"/>
              </a:spcAft>
              <a:buNone/>
            </a:pPr>
            <a:r>
              <a:rPr b="1" lang="es">
                <a:solidFill>
                  <a:schemeClr val="accent2"/>
                </a:solidFill>
                <a:highlight>
                  <a:schemeClr val="dk1"/>
                </a:highlight>
              </a:rPr>
              <a:t>Referencial integrity</a:t>
            </a:r>
            <a:r>
              <a:rPr lang="es"/>
              <a:t> </a:t>
            </a:r>
            <a:r>
              <a:rPr lang="es">
                <a:solidFill>
                  <a:srgbClr val="0D5DDF"/>
                </a:solidFill>
                <a:latin typeface="Arial"/>
                <a:ea typeface="Arial"/>
                <a:cs typeface="Arial"/>
                <a:sym typeface="Arial"/>
              </a:rPr>
              <a:t>FOREIGN KEY</a:t>
            </a:r>
            <a:r>
              <a:rPr lang="es">
                <a:solidFill>
                  <a:srgbClr val="000000"/>
                </a:solidFill>
                <a:latin typeface="Arial"/>
                <a:ea typeface="Arial"/>
                <a:cs typeface="Arial"/>
                <a:sym typeface="Arial"/>
              </a:rPr>
              <a:t> (branchNo) </a:t>
            </a:r>
            <a:r>
              <a:rPr lang="es">
                <a:solidFill>
                  <a:srgbClr val="0D5DDF"/>
                </a:solidFill>
                <a:latin typeface="Arial"/>
                <a:ea typeface="Arial"/>
                <a:cs typeface="Arial"/>
                <a:sym typeface="Arial"/>
              </a:rPr>
              <a:t>REFERENCES</a:t>
            </a:r>
            <a:r>
              <a:rPr lang="es">
                <a:solidFill>
                  <a:srgbClr val="000000"/>
                </a:solidFill>
                <a:latin typeface="Arial"/>
                <a:ea typeface="Arial"/>
                <a:cs typeface="Arial"/>
                <a:sym typeface="Arial"/>
              </a:rPr>
              <a:t> Branch</a:t>
            </a:r>
            <a:endParaRPr>
              <a:solidFill>
                <a:srgbClr val="000000"/>
              </a:solidFill>
              <a:latin typeface="Arial"/>
              <a:ea typeface="Arial"/>
              <a:cs typeface="Arial"/>
              <a:sym typeface="Arial"/>
            </a:endParaRPr>
          </a:p>
          <a:p>
            <a:pPr indent="0" lvl="0" marL="0" rtl="0" algn="l">
              <a:spcBef>
                <a:spcPts val="1600"/>
              </a:spcBef>
              <a:spcAft>
                <a:spcPts val="0"/>
              </a:spcAft>
              <a:buNone/>
            </a:pPr>
            <a:r>
              <a:rPr b="1" lang="es">
                <a:solidFill>
                  <a:schemeClr val="accent2"/>
                </a:solidFill>
                <a:highlight>
                  <a:schemeClr val="dk1"/>
                </a:highlight>
              </a:rPr>
              <a:t>General constraints</a:t>
            </a:r>
            <a:r>
              <a:rPr lang="es"/>
              <a:t>  </a:t>
            </a:r>
            <a:r>
              <a:rPr lang="es">
                <a:solidFill>
                  <a:srgbClr val="0D5DDF"/>
                </a:solidFill>
                <a:latin typeface="Arial"/>
                <a:ea typeface="Arial"/>
                <a:cs typeface="Arial"/>
                <a:sym typeface="Arial"/>
              </a:rPr>
              <a:t>CHECK</a:t>
            </a:r>
            <a:r>
              <a:rPr lang="es">
                <a:solidFill>
                  <a:srgbClr val="000000"/>
                </a:solidFill>
                <a:latin typeface="Arial"/>
                <a:ea typeface="Arial"/>
                <a:cs typeface="Arial"/>
                <a:sym typeface="Arial"/>
              </a:rPr>
              <a:t> (sex </a:t>
            </a:r>
            <a:r>
              <a:rPr lang="es">
                <a:solidFill>
                  <a:srgbClr val="0D5DDF"/>
                </a:solidFill>
                <a:latin typeface="Arial"/>
                <a:ea typeface="Arial"/>
                <a:cs typeface="Arial"/>
                <a:sym typeface="Arial"/>
              </a:rPr>
              <a:t>IN</a:t>
            </a:r>
            <a:r>
              <a:rPr lang="es">
                <a:solidFill>
                  <a:srgbClr val="000000"/>
                </a:solidFill>
                <a:latin typeface="Arial"/>
                <a:ea typeface="Arial"/>
                <a:cs typeface="Arial"/>
                <a:sym typeface="Arial"/>
              </a:rPr>
              <a:t> ('M', 'F'))</a:t>
            </a:r>
            <a:endParaRPr/>
          </a:p>
          <a:p>
            <a:pPr indent="0" lvl="0" marL="0" rtl="0" algn="l">
              <a:spcBef>
                <a:spcPts val="1600"/>
              </a:spcBef>
              <a:spcAft>
                <a:spcPts val="1600"/>
              </a:spcAft>
              <a:buNone/>
            </a:pPr>
            <a:r>
              <a:rPr lang="es"/>
              <a:t>INSERT INTO Staff VALUES ('SL21', 'Juan David', 'Gomez','Manager', 'M', '1-Oct-1945', 30000.02, 'B005')</a:t>
            </a:r>
            <a:endParaRPr/>
          </a:p>
        </p:txBody>
      </p:sp>
      <p:sp>
        <p:nvSpPr>
          <p:cNvPr id="732" name="Google Shape;732;p60"/>
          <p:cNvSpPr txBox="1"/>
          <p:nvPr/>
        </p:nvSpPr>
        <p:spPr>
          <a:xfrm>
            <a:off x="3649250" y="15350"/>
            <a:ext cx="5494800" cy="1231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rgbClr val="595959"/>
                </a:solidFill>
              </a:rPr>
              <a:t>Branch</a:t>
            </a:r>
            <a:r>
              <a:rPr lang="es" sz="1800">
                <a:solidFill>
                  <a:srgbClr val="595959"/>
                </a:solidFill>
              </a:rPr>
              <a:t>	 		(</a:t>
            </a:r>
            <a:r>
              <a:rPr lang="es" sz="1800" u="sng">
                <a:solidFill>
                  <a:srgbClr val="595959"/>
                </a:solidFill>
              </a:rPr>
              <a:t>branchNo</a:t>
            </a:r>
            <a:r>
              <a:rPr lang="es" sz="1800">
                <a:solidFill>
                  <a:srgbClr val="595959"/>
                </a:solidFill>
              </a:rPr>
              <a:t>, street, city, postcode)</a:t>
            </a:r>
            <a:endParaRPr sz="1800">
              <a:solidFill>
                <a:srgbClr val="595959"/>
              </a:solidFill>
            </a:endParaRPr>
          </a:p>
          <a:p>
            <a:pPr indent="0" lvl="0" marL="0" rtl="0" algn="l">
              <a:spcBef>
                <a:spcPts val="0"/>
              </a:spcBef>
              <a:spcAft>
                <a:spcPts val="0"/>
              </a:spcAft>
              <a:buNone/>
            </a:pPr>
            <a:r>
              <a:rPr b="1" lang="es" sz="1800">
                <a:solidFill>
                  <a:srgbClr val="595959"/>
                </a:solidFill>
              </a:rPr>
              <a:t>Staff</a:t>
            </a:r>
            <a:r>
              <a:rPr lang="es" sz="1800">
                <a:solidFill>
                  <a:srgbClr val="595959"/>
                </a:solidFill>
              </a:rPr>
              <a:t>			(</a:t>
            </a:r>
            <a:r>
              <a:rPr lang="es" sz="1800" u="sng">
                <a:solidFill>
                  <a:srgbClr val="595959"/>
                </a:solidFill>
              </a:rPr>
              <a:t>staffNo</a:t>
            </a:r>
            <a:r>
              <a:rPr lang="es" sz="1800">
                <a:solidFill>
                  <a:srgbClr val="595959"/>
                </a:solidFill>
              </a:rPr>
              <a:t>, fName, lName, position, sex, DOB, salary, branchNo)</a:t>
            </a:r>
            <a:endParaRPr sz="1800">
              <a:solidFill>
                <a:srgbClr val="595959"/>
              </a:solidFill>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1"/>
          <p:cNvSpPr txBox="1"/>
          <p:nvPr>
            <p:ph type="ctrTitle"/>
          </p:nvPr>
        </p:nvSpPr>
        <p:spPr>
          <a:xfrm>
            <a:off x="184480" y="381100"/>
            <a:ext cx="62427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Ejercicio en clase</a:t>
            </a:r>
            <a:endParaRPr/>
          </a:p>
        </p:txBody>
      </p:sp>
      <p:sp>
        <p:nvSpPr>
          <p:cNvPr id="738" name="Google Shape;738;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39" name="Google Shape;739;p61"/>
          <p:cNvSpPr txBox="1"/>
          <p:nvPr/>
        </p:nvSpPr>
        <p:spPr>
          <a:xfrm>
            <a:off x="408775" y="1386025"/>
            <a:ext cx="763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700">
                <a:latin typeface="Anaheim"/>
                <a:ea typeface="Anaheim"/>
                <a:cs typeface="Anaheim"/>
                <a:sym typeface="Anaheim"/>
              </a:rPr>
              <a:t>Definir en SQL el esquema de la base de datos del caso de estudio</a:t>
            </a:r>
            <a:endParaRPr sz="1700">
              <a:latin typeface="Anaheim"/>
              <a:ea typeface="Anaheim"/>
              <a:cs typeface="Anaheim"/>
              <a:sym typeface="Anahei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2"/>
          <p:cNvSpPr txBox="1"/>
          <p:nvPr>
            <p:ph type="ctrTitle"/>
          </p:nvPr>
        </p:nvSpPr>
        <p:spPr>
          <a:xfrm>
            <a:off x="5428450" y="1658275"/>
            <a:ext cx="31722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Actividades Complementarias</a:t>
            </a:r>
            <a:endParaRPr/>
          </a:p>
        </p:txBody>
      </p:sp>
      <p:grpSp>
        <p:nvGrpSpPr>
          <p:cNvPr id="745" name="Google Shape;745;p62"/>
          <p:cNvGrpSpPr/>
          <p:nvPr/>
        </p:nvGrpSpPr>
        <p:grpSpPr>
          <a:xfrm>
            <a:off x="1375737" y="2105986"/>
            <a:ext cx="2747901" cy="1481728"/>
            <a:chOff x="3123823" y="2953347"/>
            <a:chExt cx="3268587" cy="1762493"/>
          </a:xfrm>
        </p:grpSpPr>
        <p:sp>
          <p:nvSpPr>
            <p:cNvPr id="746" name="Google Shape;746;p62"/>
            <p:cNvSpPr/>
            <p:nvPr/>
          </p:nvSpPr>
          <p:spPr>
            <a:xfrm>
              <a:off x="3123823" y="4713315"/>
              <a:ext cx="3191446" cy="2524"/>
            </a:xfrm>
            <a:custGeom>
              <a:rect b="b" l="l" r="r" t="t"/>
              <a:pathLst>
                <a:path extrusionOk="0" h="106" w="134024">
                  <a:moveTo>
                    <a:pt x="67017" y="0"/>
                  </a:moveTo>
                  <a:cubicBezTo>
                    <a:pt x="30002" y="0"/>
                    <a:pt x="1" y="22"/>
                    <a:pt x="1" y="53"/>
                  </a:cubicBezTo>
                  <a:cubicBezTo>
                    <a:pt x="1" y="83"/>
                    <a:pt x="30002" y="105"/>
                    <a:pt x="67017" y="105"/>
                  </a:cubicBezTo>
                  <a:cubicBezTo>
                    <a:pt x="104023" y="105"/>
                    <a:pt x="134024" y="83"/>
                    <a:pt x="134024" y="53"/>
                  </a:cubicBezTo>
                  <a:cubicBezTo>
                    <a:pt x="134024" y="22"/>
                    <a:pt x="104023" y="0"/>
                    <a:pt x="670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62"/>
            <p:cNvGrpSpPr/>
            <p:nvPr/>
          </p:nvGrpSpPr>
          <p:grpSpPr>
            <a:xfrm>
              <a:off x="3129962" y="3230096"/>
              <a:ext cx="604351" cy="1484476"/>
              <a:chOff x="3124656" y="3230096"/>
              <a:chExt cx="604351" cy="1484476"/>
            </a:xfrm>
          </p:grpSpPr>
          <p:sp>
            <p:nvSpPr>
              <p:cNvPr id="748" name="Google Shape;748;p62"/>
              <p:cNvSpPr/>
              <p:nvPr/>
            </p:nvSpPr>
            <p:spPr>
              <a:xfrm>
                <a:off x="3192313" y="3336952"/>
                <a:ext cx="146661" cy="158091"/>
              </a:xfrm>
              <a:custGeom>
                <a:rect b="b" l="l" r="r" t="t"/>
                <a:pathLst>
                  <a:path extrusionOk="0" h="6639" w="6159">
                    <a:moveTo>
                      <a:pt x="6159" y="0"/>
                    </a:moveTo>
                    <a:lnTo>
                      <a:pt x="5179" y="75"/>
                    </a:lnTo>
                    <a:cubicBezTo>
                      <a:pt x="5179" y="249"/>
                      <a:pt x="4991" y="371"/>
                      <a:pt x="4821" y="385"/>
                    </a:cubicBezTo>
                    <a:cubicBezTo>
                      <a:pt x="4800" y="387"/>
                      <a:pt x="4779" y="388"/>
                      <a:pt x="4758" y="388"/>
                    </a:cubicBezTo>
                    <a:cubicBezTo>
                      <a:pt x="4604" y="388"/>
                      <a:pt x="4451" y="340"/>
                      <a:pt x="4301" y="333"/>
                    </a:cubicBezTo>
                    <a:cubicBezTo>
                      <a:pt x="4282" y="332"/>
                      <a:pt x="4264" y="331"/>
                      <a:pt x="4245" y="331"/>
                    </a:cubicBezTo>
                    <a:cubicBezTo>
                      <a:pt x="3772" y="331"/>
                      <a:pt x="3324" y="713"/>
                      <a:pt x="3261" y="1180"/>
                    </a:cubicBezTo>
                    <a:cubicBezTo>
                      <a:pt x="3222" y="1451"/>
                      <a:pt x="3295" y="1743"/>
                      <a:pt x="3160" y="1979"/>
                    </a:cubicBezTo>
                    <a:cubicBezTo>
                      <a:pt x="2894" y="2447"/>
                      <a:pt x="2081" y="2281"/>
                      <a:pt x="1766" y="2723"/>
                    </a:cubicBezTo>
                    <a:cubicBezTo>
                      <a:pt x="1504" y="3086"/>
                      <a:pt x="1758" y="3641"/>
                      <a:pt x="1530" y="4030"/>
                    </a:cubicBezTo>
                    <a:cubicBezTo>
                      <a:pt x="1369" y="4296"/>
                      <a:pt x="1040" y="4392"/>
                      <a:pt x="774" y="4554"/>
                    </a:cubicBezTo>
                    <a:cubicBezTo>
                      <a:pt x="298" y="4843"/>
                      <a:pt x="1" y="5410"/>
                      <a:pt x="35" y="5970"/>
                    </a:cubicBezTo>
                    <a:cubicBezTo>
                      <a:pt x="49" y="6197"/>
                      <a:pt x="128" y="6442"/>
                      <a:pt x="324" y="6560"/>
                    </a:cubicBezTo>
                    <a:cubicBezTo>
                      <a:pt x="426" y="6621"/>
                      <a:pt x="544" y="6639"/>
                      <a:pt x="666" y="6639"/>
                    </a:cubicBezTo>
                    <a:cubicBezTo>
                      <a:pt x="753" y="6639"/>
                      <a:pt x="841" y="6630"/>
                      <a:pt x="927" y="6620"/>
                    </a:cubicBezTo>
                    <a:cubicBezTo>
                      <a:pt x="1633" y="6542"/>
                      <a:pt x="2342" y="6503"/>
                      <a:pt x="3052" y="6503"/>
                    </a:cubicBezTo>
                    <a:cubicBezTo>
                      <a:pt x="3362" y="6503"/>
                      <a:pt x="3672" y="6510"/>
                      <a:pt x="3982" y="6525"/>
                    </a:cubicBezTo>
                    <a:cubicBezTo>
                      <a:pt x="3755" y="6079"/>
                      <a:pt x="3837" y="5493"/>
                      <a:pt x="4183" y="5126"/>
                    </a:cubicBezTo>
                    <a:cubicBezTo>
                      <a:pt x="4428" y="4864"/>
                      <a:pt x="4799" y="4690"/>
                      <a:pt x="4904" y="4344"/>
                    </a:cubicBezTo>
                    <a:cubicBezTo>
                      <a:pt x="5066" y="3815"/>
                      <a:pt x="4480" y="3230"/>
                      <a:pt x="4725" y="2736"/>
                    </a:cubicBezTo>
                    <a:cubicBezTo>
                      <a:pt x="4868" y="2447"/>
                      <a:pt x="5231" y="2342"/>
                      <a:pt x="5433" y="2089"/>
                    </a:cubicBezTo>
                    <a:cubicBezTo>
                      <a:pt x="5594" y="1884"/>
                      <a:pt x="5625" y="1600"/>
                      <a:pt x="5620" y="1337"/>
                    </a:cubicBezTo>
                    <a:cubicBezTo>
                      <a:pt x="5620" y="1071"/>
                      <a:pt x="5586" y="805"/>
                      <a:pt x="5647" y="547"/>
                    </a:cubicBezTo>
                    <a:cubicBezTo>
                      <a:pt x="5713" y="289"/>
                      <a:pt x="5896" y="39"/>
                      <a:pt x="61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a:off x="3324484" y="3272438"/>
                <a:ext cx="126373" cy="252246"/>
              </a:xfrm>
              <a:custGeom>
                <a:rect b="b" l="l" r="r" t="t"/>
                <a:pathLst>
                  <a:path extrusionOk="0" h="10593" w="5307">
                    <a:moveTo>
                      <a:pt x="2737" y="0"/>
                    </a:moveTo>
                    <a:lnTo>
                      <a:pt x="0" y="2072"/>
                    </a:lnTo>
                    <a:lnTo>
                      <a:pt x="298" y="8889"/>
                    </a:lnTo>
                    <a:cubicBezTo>
                      <a:pt x="339" y="9847"/>
                      <a:pt x="1130" y="10593"/>
                      <a:pt x="2076" y="10593"/>
                    </a:cubicBezTo>
                    <a:cubicBezTo>
                      <a:pt x="2118" y="10593"/>
                      <a:pt x="2160" y="10591"/>
                      <a:pt x="2203" y="10588"/>
                    </a:cubicBezTo>
                    <a:cubicBezTo>
                      <a:pt x="3173" y="10519"/>
                      <a:pt x="3907" y="9688"/>
                      <a:pt x="3855" y="8718"/>
                    </a:cubicBezTo>
                    <a:cubicBezTo>
                      <a:pt x="3816" y="7931"/>
                      <a:pt x="3772" y="7185"/>
                      <a:pt x="3772" y="7185"/>
                    </a:cubicBezTo>
                    <a:cubicBezTo>
                      <a:pt x="3772" y="7185"/>
                      <a:pt x="5139" y="7040"/>
                      <a:pt x="5223" y="5685"/>
                    </a:cubicBezTo>
                    <a:cubicBezTo>
                      <a:pt x="5306" y="4335"/>
                      <a:pt x="5223" y="1215"/>
                      <a:pt x="5223" y="1215"/>
                    </a:cubicBezTo>
                    <a:lnTo>
                      <a:pt x="2737"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2"/>
              <p:cNvSpPr/>
              <p:nvPr/>
            </p:nvSpPr>
            <p:spPr>
              <a:xfrm>
                <a:off x="3434079" y="3351407"/>
                <a:ext cx="8334" cy="8239"/>
              </a:xfrm>
              <a:custGeom>
                <a:rect b="b" l="l" r="r" t="t"/>
                <a:pathLst>
                  <a:path extrusionOk="0" h="346" w="350">
                    <a:moveTo>
                      <a:pt x="176" y="0"/>
                    </a:moveTo>
                    <a:cubicBezTo>
                      <a:pt x="79" y="0"/>
                      <a:pt x="0" y="75"/>
                      <a:pt x="0" y="171"/>
                    </a:cubicBezTo>
                    <a:cubicBezTo>
                      <a:pt x="0" y="267"/>
                      <a:pt x="79" y="346"/>
                      <a:pt x="176" y="346"/>
                    </a:cubicBezTo>
                    <a:cubicBezTo>
                      <a:pt x="271" y="346"/>
                      <a:pt x="350" y="267"/>
                      <a:pt x="350" y="171"/>
                    </a:cubicBezTo>
                    <a:cubicBezTo>
                      <a:pt x="350" y="75"/>
                      <a:pt x="271" y="0"/>
                      <a:pt x="1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2"/>
              <p:cNvSpPr/>
              <p:nvPr/>
            </p:nvSpPr>
            <p:spPr>
              <a:xfrm>
                <a:off x="3429911" y="3345977"/>
                <a:ext cx="16788" cy="5096"/>
              </a:xfrm>
              <a:custGeom>
                <a:rect b="b" l="l" r="r" t="t"/>
                <a:pathLst>
                  <a:path extrusionOk="0" h="214" w="705">
                    <a:moveTo>
                      <a:pt x="344" y="1"/>
                    </a:moveTo>
                    <a:cubicBezTo>
                      <a:pt x="235" y="1"/>
                      <a:pt x="142" y="35"/>
                      <a:pt x="83" y="75"/>
                    </a:cubicBezTo>
                    <a:cubicBezTo>
                      <a:pt x="22" y="119"/>
                      <a:pt x="0" y="158"/>
                      <a:pt x="10" y="172"/>
                    </a:cubicBezTo>
                    <a:cubicBezTo>
                      <a:pt x="12" y="174"/>
                      <a:pt x="15" y="175"/>
                      <a:pt x="19" y="175"/>
                    </a:cubicBezTo>
                    <a:cubicBezTo>
                      <a:pt x="54" y="175"/>
                      <a:pt x="168" y="114"/>
                      <a:pt x="316" y="114"/>
                    </a:cubicBezTo>
                    <a:cubicBezTo>
                      <a:pt x="329" y="114"/>
                      <a:pt x="342" y="114"/>
                      <a:pt x="355" y="115"/>
                    </a:cubicBezTo>
                    <a:cubicBezTo>
                      <a:pt x="525" y="123"/>
                      <a:pt x="646" y="214"/>
                      <a:pt x="683" y="214"/>
                    </a:cubicBezTo>
                    <a:cubicBezTo>
                      <a:pt x="687" y="214"/>
                      <a:pt x="690" y="213"/>
                      <a:pt x="692" y="211"/>
                    </a:cubicBezTo>
                    <a:cubicBezTo>
                      <a:pt x="704" y="202"/>
                      <a:pt x="682" y="158"/>
                      <a:pt x="630" y="111"/>
                    </a:cubicBezTo>
                    <a:cubicBezTo>
                      <a:pt x="573" y="59"/>
                      <a:pt x="477" y="10"/>
                      <a:pt x="363" y="1"/>
                    </a:cubicBezTo>
                    <a:cubicBezTo>
                      <a:pt x="357" y="1"/>
                      <a:pt x="351" y="1"/>
                      <a:pt x="3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2"/>
              <p:cNvSpPr/>
              <p:nvPr/>
            </p:nvSpPr>
            <p:spPr>
              <a:xfrm>
                <a:off x="3386307" y="3351407"/>
                <a:ext cx="8263" cy="8239"/>
              </a:xfrm>
              <a:custGeom>
                <a:rect b="b" l="l" r="r" t="t"/>
                <a:pathLst>
                  <a:path extrusionOk="0" h="346" w="347">
                    <a:moveTo>
                      <a:pt x="175" y="0"/>
                    </a:moveTo>
                    <a:cubicBezTo>
                      <a:pt x="79" y="0"/>
                      <a:pt x="0" y="75"/>
                      <a:pt x="0" y="171"/>
                    </a:cubicBezTo>
                    <a:cubicBezTo>
                      <a:pt x="0" y="267"/>
                      <a:pt x="79" y="346"/>
                      <a:pt x="175" y="346"/>
                    </a:cubicBezTo>
                    <a:cubicBezTo>
                      <a:pt x="272" y="346"/>
                      <a:pt x="346" y="267"/>
                      <a:pt x="346" y="171"/>
                    </a:cubicBezTo>
                    <a:cubicBezTo>
                      <a:pt x="346" y="75"/>
                      <a:pt x="272" y="0"/>
                      <a:pt x="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2"/>
              <p:cNvSpPr/>
              <p:nvPr/>
            </p:nvSpPr>
            <p:spPr>
              <a:xfrm>
                <a:off x="3380687" y="3345977"/>
                <a:ext cx="16764" cy="5096"/>
              </a:xfrm>
              <a:custGeom>
                <a:rect b="b" l="l" r="r" t="t"/>
                <a:pathLst>
                  <a:path extrusionOk="0" h="214" w="704">
                    <a:moveTo>
                      <a:pt x="344" y="1"/>
                    </a:moveTo>
                    <a:cubicBezTo>
                      <a:pt x="235" y="1"/>
                      <a:pt x="142" y="35"/>
                      <a:pt x="84" y="75"/>
                    </a:cubicBezTo>
                    <a:cubicBezTo>
                      <a:pt x="22" y="119"/>
                      <a:pt x="0" y="158"/>
                      <a:pt x="10" y="172"/>
                    </a:cubicBezTo>
                    <a:cubicBezTo>
                      <a:pt x="11" y="174"/>
                      <a:pt x="15" y="175"/>
                      <a:pt x="19" y="175"/>
                    </a:cubicBezTo>
                    <a:cubicBezTo>
                      <a:pt x="54" y="175"/>
                      <a:pt x="167" y="114"/>
                      <a:pt x="316" y="114"/>
                    </a:cubicBezTo>
                    <a:cubicBezTo>
                      <a:pt x="329" y="114"/>
                      <a:pt x="342" y="114"/>
                      <a:pt x="355" y="115"/>
                    </a:cubicBezTo>
                    <a:cubicBezTo>
                      <a:pt x="525" y="123"/>
                      <a:pt x="646" y="214"/>
                      <a:pt x="683" y="214"/>
                    </a:cubicBezTo>
                    <a:cubicBezTo>
                      <a:pt x="686" y="214"/>
                      <a:pt x="689" y="213"/>
                      <a:pt x="691" y="211"/>
                    </a:cubicBezTo>
                    <a:cubicBezTo>
                      <a:pt x="704" y="202"/>
                      <a:pt x="682" y="158"/>
                      <a:pt x="629" y="111"/>
                    </a:cubicBezTo>
                    <a:cubicBezTo>
                      <a:pt x="573" y="59"/>
                      <a:pt x="477" y="10"/>
                      <a:pt x="363" y="1"/>
                    </a:cubicBezTo>
                    <a:cubicBezTo>
                      <a:pt x="357" y="1"/>
                      <a:pt x="350" y="1"/>
                      <a:pt x="3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2"/>
              <p:cNvSpPr/>
              <p:nvPr/>
            </p:nvSpPr>
            <p:spPr>
              <a:xfrm>
                <a:off x="3395666" y="3392726"/>
                <a:ext cx="24265" cy="12549"/>
              </a:xfrm>
              <a:custGeom>
                <a:rect b="b" l="l" r="r" t="t"/>
                <a:pathLst>
                  <a:path extrusionOk="0" h="527" w="1019">
                    <a:moveTo>
                      <a:pt x="119" y="0"/>
                    </a:moveTo>
                    <a:cubicBezTo>
                      <a:pt x="119" y="0"/>
                      <a:pt x="0" y="329"/>
                      <a:pt x="403" y="486"/>
                    </a:cubicBezTo>
                    <a:cubicBezTo>
                      <a:pt x="477" y="515"/>
                      <a:pt x="545" y="527"/>
                      <a:pt x="606" y="527"/>
                    </a:cubicBezTo>
                    <a:cubicBezTo>
                      <a:pt x="870" y="527"/>
                      <a:pt x="1019" y="311"/>
                      <a:pt x="1019" y="311"/>
                    </a:cubicBezTo>
                    <a:cubicBezTo>
                      <a:pt x="761" y="280"/>
                      <a:pt x="351" y="115"/>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2"/>
              <p:cNvSpPr/>
              <p:nvPr/>
            </p:nvSpPr>
            <p:spPr>
              <a:xfrm>
                <a:off x="3371637" y="3429162"/>
                <a:ext cx="42791" cy="22336"/>
              </a:xfrm>
              <a:custGeom>
                <a:rect b="b" l="l" r="r" t="t"/>
                <a:pathLst>
                  <a:path extrusionOk="0" h="938" w="1797">
                    <a:moveTo>
                      <a:pt x="0" y="1"/>
                    </a:moveTo>
                    <a:cubicBezTo>
                      <a:pt x="0" y="1"/>
                      <a:pt x="384" y="937"/>
                      <a:pt x="1655" y="937"/>
                    </a:cubicBezTo>
                    <a:cubicBezTo>
                      <a:pt x="1691" y="937"/>
                      <a:pt x="1728" y="937"/>
                      <a:pt x="1766" y="935"/>
                    </a:cubicBezTo>
                    <a:lnTo>
                      <a:pt x="1796" y="604"/>
                    </a:lnTo>
                    <a:lnTo>
                      <a:pt x="1796" y="604"/>
                    </a:lnTo>
                    <a:cubicBezTo>
                      <a:pt x="1796" y="604"/>
                      <a:pt x="1795" y="604"/>
                      <a:pt x="1794" y="604"/>
                    </a:cubicBezTo>
                    <a:cubicBezTo>
                      <a:pt x="1747" y="604"/>
                      <a:pt x="860" y="596"/>
                      <a:pt x="0"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2"/>
              <p:cNvSpPr/>
              <p:nvPr/>
            </p:nvSpPr>
            <p:spPr>
              <a:xfrm>
                <a:off x="3412217" y="3349740"/>
                <a:ext cx="12716" cy="39148"/>
              </a:xfrm>
              <a:custGeom>
                <a:rect b="b" l="l" r="r" t="t"/>
                <a:pathLst>
                  <a:path extrusionOk="0" h="1644" w="534">
                    <a:moveTo>
                      <a:pt x="9" y="0"/>
                    </a:moveTo>
                    <a:cubicBezTo>
                      <a:pt x="1" y="5"/>
                      <a:pt x="27" y="119"/>
                      <a:pt x="79" y="302"/>
                    </a:cubicBezTo>
                    <a:cubicBezTo>
                      <a:pt x="132" y="486"/>
                      <a:pt x="206" y="734"/>
                      <a:pt x="293" y="1010"/>
                    </a:cubicBezTo>
                    <a:cubicBezTo>
                      <a:pt x="342" y="1146"/>
                      <a:pt x="380" y="1272"/>
                      <a:pt x="424" y="1395"/>
                    </a:cubicBezTo>
                    <a:cubicBezTo>
                      <a:pt x="442" y="1456"/>
                      <a:pt x="464" y="1508"/>
                      <a:pt x="451" y="1547"/>
                    </a:cubicBezTo>
                    <a:cubicBezTo>
                      <a:pt x="438" y="1583"/>
                      <a:pt x="394" y="1587"/>
                      <a:pt x="346" y="1591"/>
                    </a:cubicBezTo>
                    <a:cubicBezTo>
                      <a:pt x="158" y="1605"/>
                      <a:pt x="40" y="1618"/>
                      <a:pt x="40" y="1626"/>
                    </a:cubicBezTo>
                    <a:cubicBezTo>
                      <a:pt x="40" y="1640"/>
                      <a:pt x="158" y="1644"/>
                      <a:pt x="346" y="1644"/>
                    </a:cubicBezTo>
                    <a:cubicBezTo>
                      <a:pt x="372" y="1644"/>
                      <a:pt x="398" y="1644"/>
                      <a:pt x="429" y="1635"/>
                    </a:cubicBezTo>
                    <a:cubicBezTo>
                      <a:pt x="459" y="1631"/>
                      <a:pt x="495" y="1605"/>
                      <a:pt x="507" y="1569"/>
                    </a:cubicBezTo>
                    <a:cubicBezTo>
                      <a:pt x="534" y="1495"/>
                      <a:pt x="503" y="1430"/>
                      <a:pt x="491" y="1373"/>
                    </a:cubicBezTo>
                    <a:cubicBezTo>
                      <a:pt x="451" y="1250"/>
                      <a:pt x="407" y="1119"/>
                      <a:pt x="368" y="984"/>
                    </a:cubicBezTo>
                    <a:cubicBezTo>
                      <a:pt x="276" y="708"/>
                      <a:pt x="193" y="464"/>
                      <a:pt x="128" y="284"/>
                    </a:cubicBezTo>
                    <a:cubicBezTo>
                      <a:pt x="66" y="105"/>
                      <a:pt x="19"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2"/>
              <p:cNvSpPr/>
              <p:nvPr/>
            </p:nvSpPr>
            <p:spPr>
              <a:xfrm>
                <a:off x="3301908" y="3353431"/>
                <a:ext cx="27575" cy="28504"/>
              </a:xfrm>
              <a:custGeom>
                <a:rect b="b" l="l" r="r" t="t"/>
                <a:pathLst>
                  <a:path extrusionOk="0" h="1197" w="1158">
                    <a:moveTo>
                      <a:pt x="548" y="0"/>
                    </a:moveTo>
                    <a:cubicBezTo>
                      <a:pt x="305" y="0"/>
                      <a:pt x="81" y="206"/>
                      <a:pt x="40" y="448"/>
                    </a:cubicBezTo>
                    <a:cubicBezTo>
                      <a:pt x="0" y="706"/>
                      <a:pt x="149" y="973"/>
                      <a:pt x="377" y="1100"/>
                    </a:cubicBezTo>
                    <a:cubicBezTo>
                      <a:pt x="494" y="1166"/>
                      <a:pt x="628" y="1196"/>
                      <a:pt x="762" y="1196"/>
                    </a:cubicBezTo>
                    <a:cubicBezTo>
                      <a:pt x="887" y="1196"/>
                      <a:pt x="1012" y="1170"/>
                      <a:pt x="1128" y="1122"/>
                    </a:cubicBezTo>
                    <a:lnTo>
                      <a:pt x="1150" y="1091"/>
                    </a:lnTo>
                    <a:cubicBezTo>
                      <a:pt x="1158" y="868"/>
                      <a:pt x="1158" y="637"/>
                      <a:pt x="1075" y="427"/>
                    </a:cubicBezTo>
                    <a:cubicBezTo>
                      <a:pt x="996" y="212"/>
                      <a:pt x="813" y="29"/>
                      <a:pt x="591" y="3"/>
                    </a:cubicBezTo>
                    <a:cubicBezTo>
                      <a:pt x="576" y="1"/>
                      <a:pt x="562" y="0"/>
                      <a:pt x="54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2"/>
              <p:cNvSpPr/>
              <p:nvPr/>
            </p:nvSpPr>
            <p:spPr>
              <a:xfrm>
                <a:off x="3308148" y="3360266"/>
                <a:ext cx="11954" cy="16169"/>
              </a:xfrm>
              <a:custGeom>
                <a:rect b="b" l="l" r="r" t="t"/>
                <a:pathLst>
                  <a:path extrusionOk="0" h="679" w="502">
                    <a:moveTo>
                      <a:pt x="255" y="1"/>
                    </a:moveTo>
                    <a:cubicBezTo>
                      <a:pt x="206" y="1"/>
                      <a:pt x="152" y="13"/>
                      <a:pt x="101" y="52"/>
                    </a:cubicBezTo>
                    <a:cubicBezTo>
                      <a:pt x="22" y="118"/>
                      <a:pt x="0" y="223"/>
                      <a:pt x="10" y="319"/>
                    </a:cubicBezTo>
                    <a:cubicBezTo>
                      <a:pt x="14" y="415"/>
                      <a:pt x="53" y="507"/>
                      <a:pt x="109" y="572"/>
                    </a:cubicBezTo>
                    <a:cubicBezTo>
                      <a:pt x="167" y="639"/>
                      <a:pt x="246" y="669"/>
                      <a:pt x="311" y="677"/>
                    </a:cubicBezTo>
                    <a:cubicBezTo>
                      <a:pt x="322" y="678"/>
                      <a:pt x="332" y="679"/>
                      <a:pt x="342" y="679"/>
                    </a:cubicBezTo>
                    <a:cubicBezTo>
                      <a:pt x="452" y="679"/>
                      <a:pt x="502" y="616"/>
                      <a:pt x="494" y="607"/>
                    </a:cubicBezTo>
                    <a:cubicBezTo>
                      <a:pt x="493" y="605"/>
                      <a:pt x="490" y="604"/>
                      <a:pt x="485" y="604"/>
                    </a:cubicBezTo>
                    <a:cubicBezTo>
                      <a:pt x="472" y="604"/>
                      <a:pt x="444" y="612"/>
                      <a:pt x="407" y="612"/>
                    </a:cubicBezTo>
                    <a:cubicBezTo>
                      <a:pt x="383" y="612"/>
                      <a:pt x="355" y="609"/>
                      <a:pt x="324" y="599"/>
                    </a:cubicBezTo>
                    <a:cubicBezTo>
                      <a:pt x="228" y="577"/>
                      <a:pt x="131" y="463"/>
                      <a:pt x="123" y="310"/>
                    </a:cubicBezTo>
                    <a:cubicBezTo>
                      <a:pt x="115" y="236"/>
                      <a:pt x="131" y="167"/>
                      <a:pt x="171" y="131"/>
                    </a:cubicBezTo>
                    <a:cubicBezTo>
                      <a:pt x="200" y="98"/>
                      <a:pt x="247" y="87"/>
                      <a:pt x="293" y="87"/>
                    </a:cubicBezTo>
                    <a:cubicBezTo>
                      <a:pt x="302" y="87"/>
                      <a:pt x="310" y="87"/>
                      <a:pt x="319" y="88"/>
                    </a:cubicBezTo>
                    <a:cubicBezTo>
                      <a:pt x="395" y="94"/>
                      <a:pt x="454" y="111"/>
                      <a:pt x="480" y="111"/>
                    </a:cubicBezTo>
                    <a:cubicBezTo>
                      <a:pt x="488" y="111"/>
                      <a:pt x="493" y="109"/>
                      <a:pt x="494" y="105"/>
                    </a:cubicBezTo>
                    <a:cubicBezTo>
                      <a:pt x="498" y="92"/>
                      <a:pt x="450" y="44"/>
                      <a:pt x="329" y="9"/>
                    </a:cubicBezTo>
                    <a:cubicBezTo>
                      <a:pt x="307" y="4"/>
                      <a:pt x="282" y="1"/>
                      <a:pt x="25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2"/>
              <p:cNvSpPr/>
              <p:nvPr/>
            </p:nvSpPr>
            <p:spPr>
              <a:xfrm>
                <a:off x="3312744" y="3267842"/>
                <a:ext cx="142875" cy="93083"/>
              </a:xfrm>
              <a:custGeom>
                <a:rect b="b" l="l" r="r" t="t"/>
                <a:pathLst>
                  <a:path extrusionOk="0" h="3909" w="6000">
                    <a:moveTo>
                      <a:pt x="3736" y="0"/>
                    </a:moveTo>
                    <a:lnTo>
                      <a:pt x="394" y="870"/>
                    </a:lnTo>
                    <a:lnTo>
                      <a:pt x="0" y="2265"/>
                    </a:lnTo>
                    <a:cubicBezTo>
                      <a:pt x="0" y="2265"/>
                      <a:pt x="106" y="3908"/>
                      <a:pt x="547" y="3908"/>
                    </a:cubicBezTo>
                    <a:cubicBezTo>
                      <a:pt x="554" y="3908"/>
                      <a:pt x="561" y="3908"/>
                      <a:pt x="568" y="3907"/>
                    </a:cubicBezTo>
                    <a:cubicBezTo>
                      <a:pt x="1023" y="3850"/>
                      <a:pt x="1381" y="2579"/>
                      <a:pt x="1381" y="2579"/>
                    </a:cubicBezTo>
                    <a:cubicBezTo>
                      <a:pt x="1381" y="2579"/>
                      <a:pt x="1383" y="2579"/>
                      <a:pt x="1389" y="2579"/>
                    </a:cubicBezTo>
                    <a:cubicBezTo>
                      <a:pt x="1533" y="2579"/>
                      <a:pt x="3440" y="2564"/>
                      <a:pt x="4217" y="1744"/>
                    </a:cubicBezTo>
                    <a:cubicBezTo>
                      <a:pt x="4217" y="1744"/>
                      <a:pt x="5499" y="2666"/>
                      <a:pt x="5744" y="2666"/>
                    </a:cubicBezTo>
                    <a:cubicBezTo>
                      <a:pt x="5747" y="2666"/>
                      <a:pt x="5749" y="2666"/>
                      <a:pt x="5751" y="2666"/>
                    </a:cubicBezTo>
                    <a:cubicBezTo>
                      <a:pt x="5979" y="2648"/>
                      <a:pt x="6000" y="1307"/>
                      <a:pt x="6000" y="1307"/>
                    </a:cubicBezTo>
                    <a:lnTo>
                      <a:pt x="373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2"/>
              <p:cNvSpPr/>
              <p:nvPr/>
            </p:nvSpPr>
            <p:spPr>
              <a:xfrm>
                <a:off x="3278046" y="3230096"/>
                <a:ext cx="184761" cy="98012"/>
              </a:xfrm>
              <a:custGeom>
                <a:rect b="b" l="l" r="r" t="t"/>
                <a:pathLst>
                  <a:path extrusionOk="0" h="4116" w="7759">
                    <a:moveTo>
                      <a:pt x="6164" y="1"/>
                    </a:moveTo>
                    <a:cubicBezTo>
                      <a:pt x="4556" y="1"/>
                      <a:pt x="0" y="2007"/>
                      <a:pt x="731" y="3229"/>
                    </a:cubicBezTo>
                    <a:lnTo>
                      <a:pt x="1247" y="3626"/>
                    </a:lnTo>
                    <a:lnTo>
                      <a:pt x="1492" y="4116"/>
                    </a:lnTo>
                    <a:cubicBezTo>
                      <a:pt x="2877" y="3320"/>
                      <a:pt x="4599" y="2735"/>
                      <a:pt x="6513" y="2276"/>
                    </a:cubicBezTo>
                    <a:lnTo>
                      <a:pt x="6478" y="1835"/>
                    </a:lnTo>
                    <a:cubicBezTo>
                      <a:pt x="6478" y="1835"/>
                      <a:pt x="7759" y="157"/>
                      <a:pt x="6317" y="8"/>
                    </a:cubicBezTo>
                    <a:cubicBezTo>
                      <a:pt x="6269" y="3"/>
                      <a:pt x="6218" y="1"/>
                      <a:pt x="616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2"/>
              <p:cNvSpPr/>
              <p:nvPr/>
            </p:nvSpPr>
            <p:spPr>
              <a:xfrm>
                <a:off x="3355705" y="3284179"/>
                <a:ext cx="165068" cy="23241"/>
              </a:xfrm>
              <a:custGeom>
                <a:rect b="b" l="l" r="r" t="t"/>
                <a:pathLst>
                  <a:path extrusionOk="0" h="976" w="6932">
                    <a:moveTo>
                      <a:pt x="3291" y="0"/>
                    </a:moveTo>
                    <a:cubicBezTo>
                      <a:pt x="2160" y="114"/>
                      <a:pt x="1075" y="508"/>
                      <a:pt x="0" y="975"/>
                    </a:cubicBezTo>
                    <a:lnTo>
                      <a:pt x="4663" y="756"/>
                    </a:lnTo>
                    <a:cubicBezTo>
                      <a:pt x="6932" y="560"/>
                      <a:pt x="3291" y="0"/>
                      <a:pt x="329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2"/>
              <p:cNvSpPr/>
              <p:nvPr/>
            </p:nvSpPr>
            <p:spPr>
              <a:xfrm>
                <a:off x="3307743" y="3273772"/>
                <a:ext cx="125397" cy="54340"/>
              </a:xfrm>
              <a:custGeom>
                <a:rect b="b" l="l" r="r" t="t"/>
                <a:pathLst>
                  <a:path extrusionOk="0" h="2282" w="5266">
                    <a:moveTo>
                      <a:pt x="5231" y="1"/>
                    </a:moveTo>
                    <a:cubicBezTo>
                      <a:pt x="5231" y="1"/>
                      <a:pt x="2915" y="5"/>
                      <a:pt x="0" y="1792"/>
                    </a:cubicBezTo>
                    <a:lnTo>
                      <a:pt x="245" y="2282"/>
                    </a:lnTo>
                    <a:cubicBezTo>
                      <a:pt x="245" y="2282"/>
                      <a:pt x="1538" y="1302"/>
                      <a:pt x="5266" y="442"/>
                    </a:cubicBezTo>
                    <a:lnTo>
                      <a:pt x="523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2"/>
              <p:cNvSpPr/>
              <p:nvPr/>
            </p:nvSpPr>
            <p:spPr>
              <a:xfrm>
                <a:off x="3405978" y="3242860"/>
                <a:ext cx="22408" cy="22288"/>
              </a:xfrm>
              <a:custGeom>
                <a:rect b="b" l="l" r="r" t="t"/>
                <a:pathLst>
                  <a:path extrusionOk="0" h="936" w="941">
                    <a:moveTo>
                      <a:pt x="612" y="0"/>
                    </a:moveTo>
                    <a:lnTo>
                      <a:pt x="215" y="71"/>
                    </a:lnTo>
                    <a:lnTo>
                      <a:pt x="1" y="538"/>
                    </a:lnTo>
                    <a:lnTo>
                      <a:pt x="368" y="936"/>
                    </a:lnTo>
                    <a:lnTo>
                      <a:pt x="695" y="875"/>
                    </a:lnTo>
                    <a:lnTo>
                      <a:pt x="940" y="420"/>
                    </a:lnTo>
                    <a:cubicBezTo>
                      <a:pt x="940" y="420"/>
                      <a:pt x="630" y="31"/>
                      <a:pt x="612" y="0"/>
                    </a:cubicBez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p:nvPr/>
            </p:nvSpPr>
            <p:spPr>
              <a:xfrm>
                <a:off x="3433555" y="3528445"/>
                <a:ext cx="184952" cy="170617"/>
              </a:xfrm>
              <a:custGeom>
                <a:rect b="b" l="l" r="r" t="t"/>
                <a:pathLst>
                  <a:path extrusionOk="0" h="7165" w="7767">
                    <a:moveTo>
                      <a:pt x="2631" y="1"/>
                    </a:moveTo>
                    <a:lnTo>
                      <a:pt x="0" y="3291"/>
                    </a:lnTo>
                    <a:cubicBezTo>
                      <a:pt x="0" y="3291"/>
                      <a:pt x="307" y="3990"/>
                      <a:pt x="4944" y="6726"/>
                    </a:cubicBezTo>
                    <a:cubicBezTo>
                      <a:pt x="5456" y="7031"/>
                      <a:pt x="5997" y="7164"/>
                      <a:pt x="6552" y="7164"/>
                    </a:cubicBezTo>
                    <a:cubicBezTo>
                      <a:pt x="6951" y="7164"/>
                      <a:pt x="7358" y="7095"/>
                      <a:pt x="7766" y="6970"/>
                    </a:cubicBezTo>
                    <a:cubicBezTo>
                      <a:pt x="7671" y="6005"/>
                      <a:pt x="7622" y="5021"/>
                      <a:pt x="7622" y="4029"/>
                    </a:cubicBezTo>
                    <a:cubicBezTo>
                      <a:pt x="7622" y="3650"/>
                      <a:pt x="7631" y="3278"/>
                      <a:pt x="7644" y="2906"/>
                    </a:cubicBezTo>
                    <a:lnTo>
                      <a:pt x="7644" y="2906"/>
                    </a:lnTo>
                    <a:cubicBezTo>
                      <a:pt x="7548" y="2958"/>
                      <a:pt x="7456" y="3011"/>
                      <a:pt x="7360" y="3063"/>
                    </a:cubicBezTo>
                    <a:cubicBezTo>
                      <a:pt x="7342" y="3073"/>
                      <a:pt x="7320" y="3077"/>
                      <a:pt x="7292" y="3077"/>
                    </a:cubicBezTo>
                    <a:cubicBezTo>
                      <a:pt x="6571" y="3077"/>
                      <a:pt x="2631" y="1"/>
                      <a:pt x="263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3254231" y="3474338"/>
                <a:ext cx="339281" cy="376618"/>
              </a:xfrm>
              <a:custGeom>
                <a:rect b="b" l="l" r="r" t="t"/>
                <a:pathLst>
                  <a:path extrusionOk="0" h="15816" w="14248">
                    <a:moveTo>
                      <a:pt x="3170" y="0"/>
                    </a:moveTo>
                    <a:cubicBezTo>
                      <a:pt x="2249" y="0"/>
                      <a:pt x="1037" y="366"/>
                      <a:pt x="372" y="1529"/>
                    </a:cubicBezTo>
                    <a:lnTo>
                      <a:pt x="1" y="4252"/>
                    </a:lnTo>
                    <a:lnTo>
                      <a:pt x="1133" y="8806"/>
                    </a:lnTo>
                    <a:cubicBezTo>
                      <a:pt x="1461" y="10134"/>
                      <a:pt x="249" y="11349"/>
                      <a:pt x="626" y="13407"/>
                    </a:cubicBezTo>
                    <a:lnTo>
                      <a:pt x="9537" y="15815"/>
                    </a:lnTo>
                    <a:lnTo>
                      <a:pt x="9401" y="9662"/>
                    </a:lnTo>
                    <a:lnTo>
                      <a:pt x="9505" y="7910"/>
                    </a:lnTo>
                    <a:lnTo>
                      <a:pt x="11193" y="9002"/>
                    </a:lnTo>
                    <a:lnTo>
                      <a:pt x="14247" y="5131"/>
                    </a:lnTo>
                    <a:lnTo>
                      <a:pt x="11048" y="2408"/>
                    </a:lnTo>
                    <a:cubicBezTo>
                      <a:pt x="9016" y="468"/>
                      <a:pt x="7608" y="202"/>
                      <a:pt x="6988" y="202"/>
                    </a:cubicBezTo>
                    <a:cubicBezTo>
                      <a:pt x="6753" y="202"/>
                      <a:pt x="6631" y="240"/>
                      <a:pt x="6631" y="240"/>
                    </a:cubicBezTo>
                    <a:lnTo>
                      <a:pt x="3401" y="8"/>
                    </a:lnTo>
                    <a:cubicBezTo>
                      <a:pt x="3327" y="3"/>
                      <a:pt x="3249" y="0"/>
                      <a:pt x="3170" y="0"/>
                    </a:cubicBezTo>
                    <a:close/>
                  </a:path>
                </a:pathLst>
              </a:custGeom>
              <a:solidFill>
                <a:srgbClr val="FFB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p:nvPr/>
            </p:nvSpPr>
            <p:spPr>
              <a:xfrm>
                <a:off x="3457084" y="3587314"/>
                <a:ext cx="34361" cy="74033"/>
              </a:xfrm>
              <a:custGeom>
                <a:rect b="b" l="l" r="r" t="t"/>
                <a:pathLst>
                  <a:path extrusionOk="0" h="3109" w="1443">
                    <a:moveTo>
                      <a:pt x="10" y="1"/>
                    </a:moveTo>
                    <a:cubicBezTo>
                      <a:pt x="7" y="1"/>
                      <a:pt x="5" y="1"/>
                      <a:pt x="5" y="2"/>
                    </a:cubicBezTo>
                    <a:cubicBezTo>
                      <a:pt x="0" y="20"/>
                      <a:pt x="201" y="89"/>
                      <a:pt x="468" y="290"/>
                    </a:cubicBezTo>
                    <a:cubicBezTo>
                      <a:pt x="735" y="492"/>
                      <a:pt x="1053" y="853"/>
                      <a:pt x="1193" y="1343"/>
                    </a:cubicBezTo>
                    <a:cubicBezTo>
                      <a:pt x="1334" y="1833"/>
                      <a:pt x="1250" y="2309"/>
                      <a:pt x="1128" y="2620"/>
                    </a:cubicBezTo>
                    <a:cubicBezTo>
                      <a:pt x="1009" y="2934"/>
                      <a:pt x="870" y="3096"/>
                      <a:pt x="888" y="3108"/>
                    </a:cubicBezTo>
                    <a:cubicBezTo>
                      <a:pt x="888" y="3109"/>
                      <a:pt x="888" y="3109"/>
                      <a:pt x="889" y="3109"/>
                    </a:cubicBezTo>
                    <a:cubicBezTo>
                      <a:pt x="897" y="3109"/>
                      <a:pt x="934" y="3069"/>
                      <a:pt x="993" y="2999"/>
                    </a:cubicBezTo>
                    <a:cubicBezTo>
                      <a:pt x="1053" y="2925"/>
                      <a:pt x="1128" y="2807"/>
                      <a:pt x="1197" y="2646"/>
                    </a:cubicBezTo>
                    <a:cubicBezTo>
                      <a:pt x="1342" y="2335"/>
                      <a:pt x="1443" y="1833"/>
                      <a:pt x="1294" y="1313"/>
                    </a:cubicBezTo>
                    <a:cubicBezTo>
                      <a:pt x="1145" y="797"/>
                      <a:pt x="800" y="421"/>
                      <a:pt x="511" y="229"/>
                    </a:cubicBezTo>
                    <a:cubicBezTo>
                      <a:pt x="368" y="133"/>
                      <a:pt x="241" y="72"/>
                      <a:pt x="154" y="41"/>
                    </a:cubicBezTo>
                    <a:cubicBezTo>
                      <a:pt x="75" y="11"/>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2"/>
              <p:cNvSpPr/>
              <p:nvPr/>
            </p:nvSpPr>
            <p:spPr>
              <a:xfrm>
                <a:off x="3319912" y="3455167"/>
                <a:ext cx="109609" cy="33004"/>
              </a:xfrm>
              <a:custGeom>
                <a:rect b="b" l="l" r="r" t="t"/>
                <a:pathLst>
                  <a:path extrusionOk="0" h="1386" w="4603">
                    <a:moveTo>
                      <a:pt x="438" y="0"/>
                    </a:moveTo>
                    <a:lnTo>
                      <a:pt x="0" y="1053"/>
                    </a:lnTo>
                    <a:lnTo>
                      <a:pt x="4603" y="1386"/>
                    </a:lnTo>
                    <a:lnTo>
                      <a:pt x="4004" y="214"/>
                    </a:lnTo>
                    <a:lnTo>
                      <a:pt x="438" y="0"/>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2"/>
              <p:cNvSpPr/>
              <p:nvPr/>
            </p:nvSpPr>
            <p:spPr>
              <a:xfrm>
                <a:off x="3437937" y="3480649"/>
                <a:ext cx="24884" cy="108585"/>
              </a:xfrm>
              <a:custGeom>
                <a:rect b="b" l="l" r="r" t="t"/>
                <a:pathLst>
                  <a:path extrusionOk="0" h="4560" w="1045">
                    <a:moveTo>
                      <a:pt x="14" y="1"/>
                    </a:moveTo>
                    <a:cubicBezTo>
                      <a:pt x="14" y="1"/>
                      <a:pt x="14" y="1"/>
                      <a:pt x="14" y="1"/>
                    </a:cubicBezTo>
                    <a:cubicBezTo>
                      <a:pt x="0" y="15"/>
                      <a:pt x="188" y="207"/>
                      <a:pt x="393" y="582"/>
                    </a:cubicBezTo>
                    <a:cubicBezTo>
                      <a:pt x="599" y="959"/>
                      <a:pt x="795" y="1526"/>
                      <a:pt x="865" y="2178"/>
                    </a:cubicBezTo>
                    <a:cubicBezTo>
                      <a:pt x="936" y="2829"/>
                      <a:pt x="900" y="3428"/>
                      <a:pt x="874" y="3860"/>
                    </a:cubicBezTo>
                    <a:cubicBezTo>
                      <a:pt x="847" y="4289"/>
                      <a:pt x="831" y="4559"/>
                      <a:pt x="843" y="4559"/>
                    </a:cubicBezTo>
                    <a:cubicBezTo>
                      <a:pt x="853" y="4559"/>
                      <a:pt x="865" y="4493"/>
                      <a:pt x="883" y="4376"/>
                    </a:cubicBezTo>
                    <a:cubicBezTo>
                      <a:pt x="900" y="4253"/>
                      <a:pt x="926" y="4079"/>
                      <a:pt x="948" y="3864"/>
                    </a:cubicBezTo>
                    <a:cubicBezTo>
                      <a:pt x="992" y="3436"/>
                      <a:pt x="1045" y="2833"/>
                      <a:pt x="970" y="2165"/>
                    </a:cubicBezTo>
                    <a:cubicBezTo>
                      <a:pt x="900" y="1500"/>
                      <a:pt x="686" y="919"/>
                      <a:pt x="459" y="548"/>
                    </a:cubicBezTo>
                    <a:cubicBezTo>
                      <a:pt x="345" y="360"/>
                      <a:pt x="236" y="219"/>
                      <a:pt x="153" y="128"/>
                    </a:cubicBezTo>
                    <a:cubicBezTo>
                      <a:pt x="74" y="45"/>
                      <a:pt x="2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3434793" y="3613987"/>
                <a:ext cx="7953" cy="226457"/>
              </a:xfrm>
              <a:custGeom>
                <a:rect b="b" l="l" r="r" t="t"/>
                <a:pathLst>
                  <a:path extrusionOk="0" h="9510" w="334">
                    <a:moveTo>
                      <a:pt x="307" y="1"/>
                    </a:moveTo>
                    <a:cubicBezTo>
                      <a:pt x="303" y="1"/>
                      <a:pt x="298" y="36"/>
                      <a:pt x="294" y="96"/>
                    </a:cubicBezTo>
                    <a:cubicBezTo>
                      <a:pt x="294" y="175"/>
                      <a:pt x="289" y="263"/>
                      <a:pt x="285" y="376"/>
                    </a:cubicBezTo>
                    <a:cubicBezTo>
                      <a:pt x="277" y="634"/>
                      <a:pt x="267" y="975"/>
                      <a:pt x="255" y="1395"/>
                    </a:cubicBezTo>
                    <a:cubicBezTo>
                      <a:pt x="233" y="2256"/>
                      <a:pt x="193" y="3444"/>
                      <a:pt x="140" y="4755"/>
                    </a:cubicBezTo>
                    <a:cubicBezTo>
                      <a:pt x="84" y="6066"/>
                      <a:pt x="41" y="7255"/>
                      <a:pt x="19" y="8116"/>
                    </a:cubicBezTo>
                    <a:cubicBezTo>
                      <a:pt x="5" y="8549"/>
                      <a:pt x="1" y="8894"/>
                      <a:pt x="1" y="9134"/>
                    </a:cubicBezTo>
                    <a:lnTo>
                      <a:pt x="1" y="9414"/>
                    </a:lnTo>
                    <a:cubicBezTo>
                      <a:pt x="1" y="9475"/>
                      <a:pt x="5" y="9510"/>
                      <a:pt x="9" y="9510"/>
                    </a:cubicBezTo>
                    <a:cubicBezTo>
                      <a:pt x="15" y="9510"/>
                      <a:pt x="19" y="9479"/>
                      <a:pt x="23" y="9414"/>
                    </a:cubicBezTo>
                    <a:cubicBezTo>
                      <a:pt x="27" y="9340"/>
                      <a:pt x="31" y="9247"/>
                      <a:pt x="41" y="9138"/>
                    </a:cubicBezTo>
                    <a:cubicBezTo>
                      <a:pt x="53" y="8880"/>
                      <a:pt x="71" y="8535"/>
                      <a:pt x="93" y="8120"/>
                    </a:cubicBezTo>
                    <a:cubicBezTo>
                      <a:pt x="132" y="7242"/>
                      <a:pt x="184" y="6062"/>
                      <a:pt x="245" y="4759"/>
                    </a:cubicBezTo>
                    <a:cubicBezTo>
                      <a:pt x="298" y="3444"/>
                      <a:pt x="329" y="2256"/>
                      <a:pt x="333" y="1395"/>
                    </a:cubicBezTo>
                    <a:cubicBezTo>
                      <a:pt x="333" y="966"/>
                      <a:pt x="333" y="617"/>
                      <a:pt x="324" y="376"/>
                    </a:cubicBezTo>
                    <a:cubicBezTo>
                      <a:pt x="320" y="267"/>
                      <a:pt x="320" y="175"/>
                      <a:pt x="316" y="96"/>
                    </a:cubicBezTo>
                    <a:cubicBezTo>
                      <a:pt x="311" y="36"/>
                      <a:pt x="311"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3401620" y="3490746"/>
                <a:ext cx="55578" cy="253865"/>
              </a:xfrm>
              <a:custGeom>
                <a:rect b="b" l="l" r="r" t="t"/>
                <a:pathLst>
                  <a:path extrusionOk="0" h="10661" w="2334">
                    <a:moveTo>
                      <a:pt x="778" y="1"/>
                    </a:moveTo>
                    <a:lnTo>
                      <a:pt x="490" y="45"/>
                    </a:lnTo>
                    <a:lnTo>
                      <a:pt x="0" y="8212"/>
                    </a:lnTo>
                    <a:lnTo>
                      <a:pt x="1722" y="10660"/>
                    </a:lnTo>
                    <a:lnTo>
                      <a:pt x="2334" y="8746"/>
                    </a:lnTo>
                    <a:lnTo>
                      <a:pt x="778" y="1"/>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2"/>
              <p:cNvSpPr/>
              <p:nvPr/>
            </p:nvSpPr>
            <p:spPr>
              <a:xfrm>
                <a:off x="3321150" y="3458501"/>
                <a:ext cx="92345" cy="21884"/>
              </a:xfrm>
              <a:custGeom>
                <a:rect b="b" l="l" r="r" t="t"/>
                <a:pathLst>
                  <a:path extrusionOk="0" h="919" w="3878">
                    <a:moveTo>
                      <a:pt x="3859" y="1"/>
                    </a:moveTo>
                    <a:cubicBezTo>
                      <a:pt x="3851" y="1"/>
                      <a:pt x="3825" y="88"/>
                      <a:pt x="3768" y="237"/>
                    </a:cubicBezTo>
                    <a:cubicBezTo>
                      <a:pt x="3714" y="379"/>
                      <a:pt x="3634" y="583"/>
                      <a:pt x="3527" y="828"/>
                    </a:cubicBezTo>
                    <a:lnTo>
                      <a:pt x="3527" y="828"/>
                    </a:lnTo>
                    <a:cubicBezTo>
                      <a:pt x="3166" y="794"/>
                      <a:pt x="2722" y="760"/>
                      <a:pt x="2243" y="721"/>
                    </a:cubicBezTo>
                    <a:cubicBezTo>
                      <a:pt x="1626" y="677"/>
                      <a:pt x="1067" y="643"/>
                      <a:pt x="660" y="625"/>
                    </a:cubicBezTo>
                    <a:cubicBezTo>
                      <a:pt x="406" y="612"/>
                      <a:pt x="213" y="605"/>
                      <a:pt x="103" y="605"/>
                    </a:cubicBezTo>
                    <a:cubicBezTo>
                      <a:pt x="38" y="605"/>
                      <a:pt x="2" y="607"/>
                      <a:pt x="1" y="612"/>
                    </a:cubicBezTo>
                    <a:cubicBezTo>
                      <a:pt x="1" y="625"/>
                      <a:pt x="250" y="661"/>
                      <a:pt x="656" y="699"/>
                    </a:cubicBezTo>
                    <a:cubicBezTo>
                      <a:pt x="1058" y="739"/>
                      <a:pt x="1618" y="782"/>
                      <a:pt x="2234" y="831"/>
                    </a:cubicBezTo>
                    <a:cubicBezTo>
                      <a:pt x="2728" y="866"/>
                      <a:pt x="3182" y="897"/>
                      <a:pt x="3549" y="913"/>
                    </a:cubicBezTo>
                    <a:lnTo>
                      <a:pt x="3580" y="919"/>
                    </a:lnTo>
                    <a:lnTo>
                      <a:pt x="3593" y="892"/>
                    </a:lnTo>
                    <a:cubicBezTo>
                      <a:pt x="3807" y="368"/>
                      <a:pt x="3877" y="5"/>
                      <a:pt x="38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p:nvPr/>
            </p:nvSpPr>
            <p:spPr>
              <a:xfrm>
                <a:off x="3286191" y="3492794"/>
                <a:ext cx="32290" cy="4643"/>
              </a:xfrm>
              <a:custGeom>
                <a:rect b="b" l="l" r="r" t="t"/>
                <a:pathLst>
                  <a:path extrusionOk="0" h="195" w="1356">
                    <a:moveTo>
                      <a:pt x="179" y="0"/>
                    </a:moveTo>
                    <a:cubicBezTo>
                      <a:pt x="70" y="0"/>
                      <a:pt x="2" y="8"/>
                      <a:pt x="0" y="20"/>
                    </a:cubicBezTo>
                    <a:cubicBezTo>
                      <a:pt x="0" y="50"/>
                      <a:pt x="302" y="94"/>
                      <a:pt x="670" y="138"/>
                    </a:cubicBezTo>
                    <a:cubicBezTo>
                      <a:pt x="936" y="169"/>
                      <a:pt x="1166" y="194"/>
                      <a:pt x="1276" y="194"/>
                    </a:cubicBezTo>
                    <a:cubicBezTo>
                      <a:pt x="1320" y="194"/>
                      <a:pt x="1345" y="190"/>
                      <a:pt x="1346" y="181"/>
                    </a:cubicBezTo>
                    <a:cubicBezTo>
                      <a:pt x="1355" y="155"/>
                      <a:pt x="1058" y="76"/>
                      <a:pt x="682" y="33"/>
                    </a:cubicBezTo>
                    <a:cubicBezTo>
                      <a:pt x="484" y="10"/>
                      <a:pt x="304" y="0"/>
                      <a:pt x="1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2"/>
              <p:cNvSpPr/>
              <p:nvPr/>
            </p:nvSpPr>
            <p:spPr>
              <a:xfrm>
                <a:off x="3367255" y="4649945"/>
                <a:ext cx="147280" cy="64627"/>
              </a:xfrm>
              <a:custGeom>
                <a:rect b="b" l="l" r="r" t="t"/>
                <a:pathLst>
                  <a:path extrusionOk="0" h="2714" w="6185">
                    <a:moveTo>
                      <a:pt x="3339" y="0"/>
                    </a:moveTo>
                    <a:lnTo>
                      <a:pt x="9" y="5"/>
                    </a:lnTo>
                    <a:lnTo>
                      <a:pt x="1" y="2605"/>
                    </a:lnTo>
                    <a:lnTo>
                      <a:pt x="211" y="2617"/>
                    </a:lnTo>
                    <a:cubicBezTo>
                      <a:pt x="778" y="2650"/>
                      <a:pt x="2429" y="2714"/>
                      <a:pt x="3752" y="2714"/>
                    </a:cubicBezTo>
                    <a:cubicBezTo>
                      <a:pt x="4571" y="2714"/>
                      <a:pt x="5265" y="2689"/>
                      <a:pt x="5499" y="2617"/>
                    </a:cubicBezTo>
                    <a:cubicBezTo>
                      <a:pt x="6185" y="2407"/>
                      <a:pt x="3353" y="1778"/>
                      <a:pt x="3353" y="1778"/>
                    </a:cubicBezTo>
                    <a:lnTo>
                      <a:pt x="3339" y="0"/>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2"/>
              <p:cNvSpPr/>
              <p:nvPr/>
            </p:nvSpPr>
            <p:spPr>
              <a:xfrm>
                <a:off x="3367374" y="4688762"/>
                <a:ext cx="24" cy="24"/>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2"/>
              <p:cNvSpPr/>
              <p:nvPr/>
            </p:nvSpPr>
            <p:spPr>
              <a:xfrm>
                <a:off x="3367374" y="4688667"/>
                <a:ext cx="28527" cy="22265"/>
              </a:xfrm>
              <a:custGeom>
                <a:rect b="b" l="l" r="r" t="t"/>
                <a:pathLst>
                  <a:path extrusionOk="0" h="935" w="1198">
                    <a:moveTo>
                      <a:pt x="87" y="0"/>
                    </a:moveTo>
                    <a:cubicBezTo>
                      <a:pt x="57" y="0"/>
                      <a:pt x="30" y="0"/>
                      <a:pt x="0" y="4"/>
                    </a:cubicBezTo>
                    <a:lnTo>
                      <a:pt x="0" y="935"/>
                    </a:lnTo>
                    <a:lnTo>
                      <a:pt x="4" y="904"/>
                    </a:lnTo>
                    <a:lnTo>
                      <a:pt x="1198" y="913"/>
                    </a:lnTo>
                    <a:cubicBezTo>
                      <a:pt x="1145" y="650"/>
                      <a:pt x="992" y="410"/>
                      <a:pt x="778" y="244"/>
                    </a:cubicBezTo>
                    <a:cubicBezTo>
                      <a:pt x="577" y="87"/>
                      <a:pt x="337" y="0"/>
                      <a:pt x="87" y="0"/>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2"/>
              <p:cNvSpPr/>
              <p:nvPr/>
            </p:nvSpPr>
            <p:spPr>
              <a:xfrm>
                <a:off x="3367255" y="4700813"/>
                <a:ext cx="133945" cy="13049"/>
              </a:xfrm>
              <a:custGeom>
                <a:rect b="b" l="l" r="r" t="t"/>
                <a:pathLst>
                  <a:path extrusionOk="0" h="548" w="5625">
                    <a:moveTo>
                      <a:pt x="4738" y="1"/>
                    </a:moveTo>
                    <a:cubicBezTo>
                      <a:pt x="4817" y="23"/>
                      <a:pt x="4896" y="49"/>
                      <a:pt x="4969" y="71"/>
                    </a:cubicBezTo>
                    <a:cubicBezTo>
                      <a:pt x="4843" y="31"/>
                      <a:pt x="4743" y="1"/>
                      <a:pt x="4738" y="1"/>
                    </a:cubicBezTo>
                    <a:close/>
                    <a:moveTo>
                      <a:pt x="5598" y="372"/>
                    </a:moveTo>
                    <a:lnTo>
                      <a:pt x="5598" y="372"/>
                    </a:lnTo>
                    <a:cubicBezTo>
                      <a:pt x="5621" y="416"/>
                      <a:pt x="5594" y="455"/>
                      <a:pt x="5499" y="481"/>
                    </a:cubicBezTo>
                    <a:cubicBezTo>
                      <a:pt x="5493" y="484"/>
                      <a:pt x="5488" y="487"/>
                      <a:pt x="5483" y="489"/>
                    </a:cubicBezTo>
                    <a:lnTo>
                      <a:pt x="5483" y="489"/>
                    </a:lnTo>
                    <a:cubicBezTo>
                      <a:pt x="5551" y="476"/>
                      <a:pt x="5595" y="464"/>
                      <a:pt x="5608" y="447"/>
                    </a:cubicBezTo>
                    <a:cubicBezTo>
                      <a:pt x="5625" y="425"/>
                      <a:pt x="5621" y="398"/>
                      <a:pt x="5598" y="372"/>
                    </a:cubicBezTo>
                    <a:close/>
                    <a:moveTo>
                      <a:pt x="5483" y="489"/>
                    </a:moveTo>
                    <a:cubicBezTo>
                      <a:pt x="5480" y="489"/>
                      <a:pt x="5476" y="490"/>
                      <a:pt x="5473" y="491"/>
                    </a:cubicBezTo>
                    <a:cubicBezTo>
                      <a:pt x="5476" y="491"/>
                      <a:pt x="5480" y="490"/>
                      <a:pt x="5483" y="489"/>
                    </a:cubicBezTo>
                    <a:close/>
                    <a:moveTo>
                      <a:pt x="1" y="469"/>
                    </a:moveTo>
                    <a:lnTo>
                      <a:pt x="1" y="469"/>
                    </a:lnTo>
                    <a:cubicBezTo>
                      <a:pt x="398" y="503"/>
                      <a:pt x="919" y="529"/>
                      <a:pt x="1478" y="547"/>
                    </a:cubicBezTo>
                    <a:lnTo>
                      <a:pt x="1889" y="547"/>
                    </a:lnTo>
                    <a:cubicBezTo>
                      <a:pt x="1159" y="525"/>
                      <a:pt x="521" y="499"/>
                      <a:pt x="211" y="481"/>
                    </a:cubicBezTo>
                    <a:lnTo>
                      <a:pt x="1" y="4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2"/>
              <p:cNvSpPr/>
              <p:nvPr/>
            </p:nvSpPr>
            <p:spPr>
              <a:xfrm>
                <a:off x="3402429" y="4713839"/>
                <a:ext cx="41029" cy="643"/>
              </a:xfrm>
              <a:custGeom>
                <a:rect b="b" l="l" r="r" t="t"/>
                <a:pathLst>
                  <a:path extrusionOk="0" h="27" w="1723">
                    <a:moveTo>
                      <a:pt x="1" y="0"/>
                    </a:moveTo>
                    <a:cubicBezTo>
                      <a:pt x="555" y="18"/>
                      <a:pt x="1159" y="26"/>
                      <a:pt x="1723" y="26"/>
                    </a:cubicBezTo>
                    <a:cubicBezTo>
                      <a:pt x="1285" y="22"/>
                      <a:pt x="831" y="13"/>
                      <a:pt x="412" y="0"/>
                    </a:cubicBez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2"/>
              <p:cNvSpPr/>
              <p:nvPr/>
            </p:nvSpPr>
            <p:spPr>
              <a:xfrm>
                <a:off x="3367255" y="4700813"/>
                <a:ext cx="133850" cy="13668"/>
              </a:xfrm>
              <a:custGeom>
                <a:rect b="b" l="l" r="r" t="t"/>
                <a:pathLst>
                  <a:path extrusionOk="0" h="574" w="5621">
                    <a:moveTo>
                      <a:pt x="4738" y="1"/>
                    </a:moveTo>
                    <a:cubicBezTo>
                      <a:pt x="4541" y="9"/>
                      <a:pt x="4445" y="429"/>
                      <a:pt x="4445" y="429"/>
                    </a:cubicBezTo>
                    <a:lnTo>
                      <a:pt x="1203" y="403"/>
                    </a:lnTo>
                    <a:lnTo>
                      <a:pt x="1203" y="403"/>
                    </a:lnTo>
                    <a:cubicBezTo>
                      <a:pt x="1207" y="416"/>
                      <a:pt x="1207" y="429"/>
                      <a:pt x="1211" y="442"/>
                    </a:cubicBezTo>
                    <a:lnTo>
                      <a:pt x="5" y="425"/>
                    </a:lnTo>
                    <a:lnTo>
                      <a:pt x="1" y="469"/>
                    </a:lnTo>
                    <a:lnTo>
                      <a:pt x="211" y="481"/>
                    </a:lnTo>
                    <a:cubicBezTo>
                      <a:pt x="521" y="499"/>
                      <a:pt x="1159" y="525"/>
                      <a:pt x="1889" y="547"/>
                    </a:cubicBezTo>
                    <a:cubicBezTo>
                      <a:pt x="2308" y="560"/>
                      <a:pt x="2762" y="569"/>
                      <a:pt x="3200" y="573"/>
                    </a:cubicBezTo>
                    <a:lnTo>
                      <a:pt x="3230" y="573"/>
                    </a:lnTo>
                    <a:cubicBezTo>
                      <a:pt x="4240" y="573"/>
                      <a:pt x="5136" y="547"/>
                      <a:pt x="5473" y="491"/>
                    </a:cubicBezTo>
                    <a:cubicBezTo>
                      <a:pt x="5481" y="491"/>
                      <a:pt x="5489" y="486"/>
                      <a:pt x="5499" y="481"/>
                    </a:cubicBezTo>
                    <a:cubicBezTo>
                      <a:pt x="5594" y="455"/>
                      <a:pt x="5621" y="416"/>
                      <a:pt x="5598" y="372"/>
                    </a:cubicBezTo>
                    <a:cubicBezTo>
                      <a:pt x="5520" y="271"/>
                      <a:pt x="5197" y="150"/>
                      <a:pt x="4969" y="71"/>
                    </a:cubicBezTo>
                    <a:cubicBezTo>
                      <a:pt x="4896" y="49"/>
                      <a:pt x="4817" y="23"/>
                      <a:pt x="4738" y="1"/>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2"/>
              <p:cNvSpPr/>
              <p:nvPr/>
            </p:nvSpPr>
            <p:spPr>
              <a:xfrm>
                <a:off x="3367374" y="4710195"/>
                <a:ext cx="28742" cy="1167"/>
              </a:xfrm>
              <a:custGeom>
                <a:rect b="b" l="l" r="r" t="t"/>
                <a:pathLst>
                  <a:path extrusionOk="0" h="49" w="1207">
                    <a:moveTo>
                      <a:pt x="4" y="0"/>
                    </a:moveTo>
                    <a:lnTo>
                      <a:pt x="0" y="31"/>
                    </a:lnTo>
                    <a:lnTo>
                      <a:pt x="1206" y="48"/>
                    </a:lnTo>
                    <a:cubicBezTo>
                      <a:pt x="1202" y="35"/>
                      <a:pt x="1202" y="22"/>
                      <a:pt x="1198" y="9"/>
                    </a:cubicBezTo>
                    <a:lnTo>
                      <a:pt x="4" y="0"/>
                    </a:lnTo>
                    <a:close/>
                  </a:path>
                </a:pathLst>
              </a:custGeom>
              <a:solidFill>
                <a:srgbClr val="F4A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2"/>
              <p:cNvSpPr/>
              <p:nvPr/>
            </p:nvSpPr>
            <p:spPr>
              <a:xfrm>
                <a:off x="3366207" y="4710076"/>
                <a:ext cx="134588" cy="1905"/>
              </a:xfrm>
              <a:custGeom>
                <a:rect b="b" l="l" r="r" t="t"/>
                <a:pathLst>
                  <a:path extrusionOk="0" h="80" w="5652">
                    <a:moveTo>
                      <a:pt x="5595" y="1"/>
                    </a:moveTo>
                    <a:cubicBezTo>
                      <a:pt x="5543" y="1"/>
                      <a:pt x="5490" y="1"/>
                      <a:pt x="5429" y="5"/>
                    </a:cubicBezTo>
                    <a:cubicBezTo>
                      <a:pt x="5263" y="5"/>
                      <a:pt x="5061" y="9"/>
                      <a:pt x="4821" y="19"/>
                    </a:cubicBezTo>
                    <a:cubicBezTo>
                      <a:pt x="4310" y="27"/>
                      <a:pt x="3607" y="40"/>
                      <a:pt x="2824" y="40"/>
                    </a:cubicBezTo>
                    <a:cubicBezTo>
                      <a:pt x="2046" y="40"/>
                      <a:pt x="1338" y="27"/>
                      <a:pt x="827" y="19"/>
                    </a:cubicBezTo>
                    <a:cubicBezTo>
                      <a:pt x="587" y="14"/>
                      <a:pt x="386" y="9"/>
                      <a:pt x="224" y="5"/>
                    </a:cubicBezTo>
                    <a:lnTo>
                      <a:pt x="1" y="5"/>
                    </a:lnTo>
                    <a:cubicBezTo>
                      <a:pt x="1" y="5"/>
                      <a:pt x="19" y="9"/>
                      <a:pt x="57" y="9"/>
                    </a:cubicBezTo>
                    <a:cubicBezTo>
                      <a:pt x="106" y="14"/>
                      <a:pt x="158" y="19"/>
                      <a:pt x="220" y="23"/>
                    </a:cubicBezTo>
                    <a:cubicBezTo>
                      <a:pt x="386" y="27"/>
                      <a:pt x="587" y="36"/>
                      <a:pt x="827" y="45"/>
                    </a:cubicBezTo>
                    <a:cubicBezTo>
                      <a:pt x="1338" y="66"/>
                      <a:pt x="2046" y="80"/>
                      <a:pt x="2824" y="80"/>
                    </a:cubicBezTo>
                    <a:cubicBezTo>
                      <a:pt x="3607" y="80"/>
                      <a:pt x="4315" y="62"/>
                      <a:pt x="4825" y="45"/>
                    </a:cubicBezTo>
                    <a:cubicBezTo>
                      <a:pt x="5061" y="36"/>
                      <a:pt x="5267" y="27"/>
                      <a:pt x="5429" y="19"/>
                    </a:cubicBezTo>
                    <a:cubicBezTo>
                      <a:pt x="5490" y="14"/>
                      <a:pt x="5543" y="14"/>
                      <a:pt x="5595" y="9"/>
                    </a:cubicBezTo>
                    <a:cubicBezTo>
                      <a:pt x="5630" y="5"/>
                      <a:pt x="5652" y="5"/>
                      <a:pt x="5652" y="5"/>
                    </a:cubicBezTo>
                    <a:cubicBezTo>
                      <a:pt x="5652" y="1"/>
                      <a:pt x="5630" y="1"/>
                      <a:pt x="55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2"/>
              <p:cNvSpPr/>
              <p:nvPr/>
            </p:nvSpPr>
            <p:spPr>
              <a:xfrm>
                <a:off x="3472587" y="4699860"/>
                <a:ext cx="8239" cy="12430"/>
              </a:xfrm>
              <a:custGeom>
                <a:rect b="b" l="l" r="r" t="t"/>
                <a:pathLst>
                  <a:path extrusionOk="0" h="522" w="346">
                    <a:moveTo>
                      <a:pt x="333" y="0"/>
                    </a:moveTo>
                    <a:cubicBezTo>
                      <a:pt x="312" y="0"/>
                      <a:pt x="185" y="68"/>
                      <a:pt x="96" y="212"/>
                    </a:cubicBezTo>
                    <a:cubicBezTo>
                      <a:pt x="1" y="369"/>
                      <a:pt x="9" y="521"/>
                      <a:pt x="18" y="521"/>
                    </a:cubicBezTo>
                    <a:cubicBezTo>
                      <a:pt x="31" y="521"/>
                      <a:pt x="40" y="378"/>
                      <a:pt x="132" y="233"/>
                    </a:cubicBezTo>
                    <a:cubicBezTo>
                      <a:pt x="219" y="85"/>
                      <a:pt x="346" y="10"/>
                      <a:pt x="336" y="2"/>
                    </a:cubicBezTo>
                    <a:cubicBezTo>
                      <a:pt x="336" y="1"/>
                      <a:pt x="335" y="0"/>
                      <a:pt x="3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p:nvPr/>
            </p:nvSpPr>
            <p:spPr>
              <a:xfrm>
                <a:off x="3449368" y="4693835"/>
                <a:ext cx="4715" cy="6596"/>
              </a:xfrm>
              <a:custGeom>
                <a:rect b="b" l="l" r="r" t="t"/>
                <a:pathLst>
                  <a:path extrusionOk="0" h="277" w="198">
                    <a:moveTo>
                      <a:pt x="186" y="0"/>
                    </a:moveTo>
                    <a:cubicBezTo>
                      <a:pt x="170" y="0"/>
                      <a:pt x="128" y="55"/>
                      <a:pt x="84" y="128"/>
                    </a:cubicBezTo>
                    <a:cubicBezTo>
                      <a:pt x="32" y="203"/>
                      <a:pt x="0" y="272"/>
                      <a:pt x="10" y="276"/>
                    </a:cubicBezTo>
                    <a:cubicBezTo>
                      <a:pt x="10" y="276"/>
                      <a:pt x="11" y="276"/>
                      <a:pt x="12" y="276"/>
                    </a:cubicBezTo>
                    <a:cubicBezTo>
                      <a:pt x="26" y="276"/>
                      <a:pt x="68" y="220"/>
                      <a:pt x="115" y="150"/>
                    </a:cubicBezTo>
                    <a:cubicBezTo>
                      <a:pt x="163" y="71"/>
                      <a:pt x="198" y="5"/>
                      <a:pt x="189" y="1"/>
                    </a:cubicBezTo>
                    <a:cubicBezTo>
                      <a:pt x="188" y="1"/>
                      <a:pt x="187" y="0"/>
                      <a:pt x="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2"/>
              <p:cNvSpPr/>
              <p:nvPr/>
            </p:nvSpPr>
            <p:spPr>
              <a:xfrm>
                <a:off x="3443010" y="4692573"/>
                <a:ext cx="5358" cy="4453"/>
              </a:xfrm>
              <a:custGeom>
                <a:rect b="b" l="l" r="r" t="t"/>
                <a:pathLst>
                  <a:path extrusionOk="0" h="187" w="225">
                    <a:moveTo>
                      <a:pt x="211" y="1"/>
                    </a:moveTo>
                    <a:cubicBezTo>
                      <a:pt x="196" y="1"/>
                      <a:pt x="148" y="33"/>
                      <a:pt x="97" y="80"/>
                    </a:cubicBezTo>
                    <a:cubicBezTo>
                      <a:pt x="41" y="129"/>
                      <a:pt x="1" y="181"/>
                      <a:pt x="10" y="185"/>
                    </a:cubicBezTo>
                    <a:cubicBezTo>
                      <a:pt x="11" y="186"/>
                      <a:pt x="12" y="187"/>
                      <a:pt x="13" y="187"/>
                    </a:cubicBezTo>
                    <a:cubicBezTo>
                      <a:pt x="25" y="187"/>
                      <a:pt x="73" y="154"/>
                      <a:pt x="124" y="107"/>
                    </a:cubicBezTo>
                    <a:cubicBezTo>
                      <a:pt x="185" y="58"/>
                      <a:pt x="224" y="10"/>
                      <a:pt x="215" y="2"/>
                    </a:cubicBezTo>
                    <a:cubicBezTo>
                      <a:pt x="214" y="1"/>
                      <a:pt x="213" y="1"/>
                      <a:pt x="2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2"/>
              <p:cNvSpPr/>
              <p:nvPr/>
            </p:nvSpPr>
            <p:spPr>
              <a:xfrm>
                <a:off x="3439175" y="4689048"/>
                <a:ext cx="8239" cy="1072"/>
              </a:xfrm>
              <a:custGeom>
                <a:rect b="b" l="l" r="r" t="t"/>
                <a:pathLst>
                  <a:path extrusionOk="0" h="45" w="346">
                    <a:moveTo>
                      <a:pt x="171" y="1"/>
                    </a:moveTo>
                    <a:cubicBezTo>
                      <a:pt x="75" y="1"/>
                      <a:pt x="0" y="10"/>
                      <a:pt x="0" y="23"/>
                    </a:cubicBezTo>
                    <a:cubicBezTo>
                      <a:pt x="0" y="31"/>
                      <a:pt x="75" y="41"/>
                      <a:pt x="171" y="45"/>
                    </a:cubicBezTo>
                    <a:cubicBezTo>
                      <a:pt x="267" y="45"/>
                      <a:pt x="346" y="36"/>
                      <a:pt x="346" y="23"/>
                    </a:cubicBezTo>
                    <a:cubicBezTo>
                      <a:pt x="346" y="14"/>
                      <a:pt x="267" y="5"/>
                      <a:pt x="1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2"/>
              <p:cNvSpPr/>
              <p:nvPr/>
            </p:nvSpPr>
            <p:spPr>
              <a:xfrm>
                <a:off x="3437627" y="4684190"/>
                <a:ext cx="9573" cy="1500"/>
              </a:xfrm>
              <a:custGeom>
                <a:rect b="b" l="l" r="r" t="t"/>
                <a:pathLst>
                  <a:path extrusionOk="0" h="63" w="402">
                    <a:moveTo>
                      <a:pt x="20" y="0"/>
                    </a:moveTo>
                    <a:cubicBezTo>
                      <a:pt x="11" y="0"/>
                      <a:pt x="6" y="1"/>
                      <a:pt x="5" y="4"/>
                    </a:cubicBezTo>
                    <a:cubicBezTo>
                      <a:pt x="0" y="13"/>
                      <a:pt x="87" y="52"/>
                      <a:pt x="197" y="61"/>
                    </a:cubicBezTo>
                    <a:cubicBezTo>
                      <a:pt x="212" y="62"/>
                      <a:pt x="227" y="63"/>
                      <a:pt x="241" y="63"/>
                    </a:cubicBezTo>
                    <a:cubicBezTo>
                      <a:pt x="333" y="63"/>
                      <a:pt x="402" y="42"/>
                      <a:pt x="398" y="35"/>
                    </a:cubicBezTo>
                    <a:cubicBezTo>
                      <a:pt x="398" y="21"/>
                      <a:pt x="310" y="25"/>
                      <a:pt x="201" y="17"/>
                    </a:cubicBezTo>
                    <a:cubicBezTo>
                      <a:pt x="120" y="14"/>
                      <a:pt x="50" y="0"/>
                      <a:pt x="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2"/>
              <p:cNvSpPr/>
              <p:nvPr/>
            </p:nvSpPr>
            <p:spPr>
              <a:xfrm>
                <a:off x="3452297" y="4686309"/>
                <a:ext cx="15097" cy="8620"/>
              </a:xfrm>
              <a:custGeom>
                <a:rect b="b" l="l" r="r" t="t"/>
                <a:pathLst>
                  <a:path extrusionOk="0" h="362" w="634">
                    <a:moveTo>
                      <a:pt x="432" y="42"/>
                    </a:moveTo>
                    <a:cubicBezTo>
                      <a:pt x="480" y="42"/>
                      <a:pt x="529" y="51"/>
                      <a:pt x="569" y="77"/>
                    </a:cubicBezTo>
                    <a:cubicBezTo>
                      <a:pt x="603" y="99"/>
                      <a:pt x="591" y="142"/>
                      <a:pt x="551" y="164"/>
                    </a:cubicBezTo>
                    <a:cubicBezTo>
                      <a:pt x="516" y="186"/>
                      <a:pt x="472" y="199"/>
                      <a:pt x="433" y="212"/>
                    </a:cubicBezTo>
                    <a:cubicBezTo>
                      <a:pt x="349" y="243"/>
                      <a:pt x="276" y="261"/>
                      <a:pt x="210" y="273"/>
                    </a:cubicBezTo>
                    <a:cubicBezTo>
                      <a:pt x="147" y="284"/>
                      <a:pt x="95" y="290"/>
                      <a:pt x="59" y="293"/>
                    </a:cubicBezTo>
                    <a:lnTo>
                      <a:pt x="59" y="293"/>
                    </a:lnTo>
                    <a:cubicBezTo>
                      <a:pt x="73" y="260"/>
                      <a:pt x="95" y="220"/>
                      <a:pt x="131" y="178"/>
                    </a:cubicBezTo>
                    <a:cubicBezTo>
                      <a:pt x="171" y="129"/>
                      <a:pt x="232" y="81"/>
                      <a:pt x="315" y="59"/>
                    </a:cubicBezTo>
                    <a:cubicBezTo>
                      <a:pt x="349" y="49"/>
                      <a:pt x="391" y="42"/>
                      <a:pt x="432" y="42"/>
                    </a:cubicBezTo>
                    <a:close/>
                    <a:moveTo>
                      <a:pt x="428" y="1"/>
                    </a:moveTo>
                    <a:cubicBezTo>
                      <a:pt x="286" y="1"/>
                      <a:pt x="163" y="84"/>
                      <a:pt x="109" y="160"/>
                    </a:cubicBezTo>
                    <a:cubicBezTo>
                      <a:pt x="70" y="208"/>
                      <a:pt x="51" y="257"/>
                      <a:pt x="42" y="294"/>
                    </a:cubicBezTo>
                    <a:lnTo>
                      <a:pt x="42" y="294"/>
                    </a:lnTo>
                    <a:cubicBezTo>
                      <a:pt x="15" y="297"/>
                      <a:pt x="0" y="298"/>
                      <a:pt x="0" y="299"/>
                    </a:cubicBezTo>
                    <a:cubicBezTo>
                      <a:pt x="0" y="303"/>
                      <a:pt x="14" y="307"/>
                      <a:pt x="39" y="309"/>
                    </a:cubicBezTo>
                    <a:lnTo>
                      <a:pt x="39" y="309"/>
                    </a:lnTo>
                    <a:cubicBezTo>
                      <a:pt x="31" y="341"/>
                      <a:pt x="31" y="361"/>
                      <a:pt x="35" y="361"/>
                    </a:cubicBezTo>
                    <a:cubicBezTo>
                      <a:pt x="37" y="361"/>
                      <a:pt x="40" y="341"/>
                      <a:pt x="52" y="309"/>
                    </a:cubicBezTo>
                    <a:lnTo>
                      <a:pt x="52" y="309"/>
                    </a:lnTo>
                    <a:cubicBezTo>
                      <a:pt x="59" y="310"/>
                      <a:pt x="67" y="310"/>
                      <a:pt x="75" y="310"/>
                    </a:cubicBezTo>
                    <a:cubicBezTo>
                      <a:pt x="111" y="310"/>
                      <a:pt x="158" y="307"/>
                      <a:pt x="214" y="299"/>
                    </a:cubicBezTo>
                    <a:cubicBezTo>
                      <a:pt x="280" y="291"/>
                      <a:pt x="359" y="277"/>
                      <a:pt x="442" y="251"/>
                    </a:cubicBezTo>
                    <a:cubicBezTo>
                      <a:pt x="486" y="234"/>
                      <a:pt x="529" y="225"/>
                      <a:pt x="573" y="194"/>
                    </a:cubicBezTo>
                    <a:cubicBezTo>
                      <a:pt x="595" y="182"/>
                      <a:pt x="617" y="160"/>
                      <a:pt x="625" y="129"/>
                    </a:cubicBezTo>
                    <a:cubicBezTo>
                      <a:pt x="634" y="99"/>
                      <a:pt x="617" y="59"/>
                      <a:pt x="595" y="41"/>
                    </a:cubicBezTo>
                    <a:cubicBezTo>
                      <a:pt x="538" y="13"/>
                      <a:pt x="482" y="1"/>
                      <a:pt x="4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3446772" y="4683857"/>
                <a:ext cx="7739" cy="9906"/>
              </a:xfrm>
              <a:custGeom>
                <a:rect b="b" l="l" r="r" t="t"/>
                <a:pathLst>
                  <a:path extrusionOk="0" h="416" w="325">
                    <a:moveTo>
                      <a:pt x="83" y="0"/>
                    </a:moveTo>
                    <a:cubicBezTo>
                      <a:pt x="80" y="0"/>
                      <a:pt x="78" y="1"/>
                      <a:pt x="75" y="1"/>
                    </a:cubicBezTo>
                    <a:cubicBezTo>
                      <a:pt x="27" y="9"/>
                      <a:pt x="0" y="66"/>
                      <a:pt x="10" y="101"/>
                    </a:cubicBezTo>
                    <a:cubicBezTo>
                      <a:pt x="14" y="136"/>
                      <a:pt x="31" y="171"/>
                      <a:pt x="49" y="197"/>
                    </a:cubicBezTo>
                    <a:cubicBezTo>
                      <a:pt x="79" y="249"/>
                      <a:pt x="115" y="293"/>
                      <a:pt x="149" y="324"/>
                    </a:cubicBezTo>
                    <a:cubicBezTo>
                      <a:pt x="210" y="385"/>
                      <a:pt x="259" y="412"/>
                      <a:pt x="270" y="412"/>
                    </a:cubicBezTo>
                    <a:cubicBezTo>
                      <a:pt x="271" y="412"/>
                      <a:pt x="272" y="412"/>
                      <a:pt x="272" y="412"/>
                    </a:cubicBezTo>
                    <a:cubicBezTo>
                      <a:pt x="276" y="407"/>
                      <a:pt x="228" y="372"/>
                      <a:pt x="167" y="307"/>
                    </a:cubicBezTo>
                    <a:cubicBezTo>
                      <a:pt x="141" y="271"/>
                      <a:pt x="105" y="228"/>
                      <a:pt x="79" y="176"/>
                    </a:cubicBezTo>
                    <a:cubicBezTo>
                      <a:pt x="49" y="132"/>
                      <a:pt x="31" y="53"/>
                      <a:pt x="83" y="39"/>
                    </a:cubicBezTo>
                    <a:cubicBezTo>
                      <a:pt x="85" y="39"/>
                      <a:pt x="87" y="39"/>
                      <a:pt x="89" y="39"/>
                    </a:cubicBezTo>
                    <a:cubicBezTo>
                      <a:pt x="140" y="39"/>
                      <a:pt x="194" y="89"/>
                      <a:pt x="224" y="132"/>
                    </a:cubicBezTo>
                    <a:cubicBezTo>
                      <a:pt x="258" y="180"/>
                      <a:pt x="276" y="228"/>
                      <a:pt x="285" y="271"/>
                    </a:cubicBezTo>
                    <a:cubicBezTo>
                      <a:pt x="302" y="359"/>
                      <a:pt x="280" y="416"/>
                      <a:pt x="289" y="416"/>
                    </a:cubicBezTo>
                    <a:cubicBezTo>
                      <a:pt x="293" y="416"/>
                      <a:pt x="324" y="364"/>
                      <a:pt x="311" y="267"/>
                    </a:cubicBezTo>
                    <a:cubicBezTo>
                      <a:pt x="307" y="219"/>
                      <a:pt x="289" y="162"/>
                      <a:pt x="254" y="110"/>
                    </a:cubicBezTo>
                    <a:cubicBezTo>
                      <a:pt x="215" y="63"/>
                      <a:pt x="170"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3367779" y="4687976"/>
                <a:ext cx="28242" cy="22955"/>
              </a:xfrm>
              <a:custGeom>
                <a:rect b="b" l="l" r="r" t="t"/>
                <a:pathLst>
                  <a:path extrusionOk="0" h="964" w="1186">
                    <a:moveTo>
                      <a:pt x="184" y="1"/>
                    </a:moveTo>
                    <a:cubicBezTo>
                      <a:pt x="136" y="1"/>
                      <a:pt x="97" y="4"/>
                      <a:pt x="66" y="7"/>
                    </a:cubicBezTo>
                    <a:cubicBezTo>
                      <a:pt x="23" y="11"/>
                      <a:pt x="1" y="20"/>
                      <a:pt x="1" y="20"/>
                    </a:cubicBezTo>
                    <a:cubicBezTo>
                      <a:pt x="1" y="22"/>
                      <a:pt x="6" y="23"/>
                      <a:pt x="17" y="23"/>
                    </a:cubicBezTo>
                    <a:cubicBezTo>
                      <a:pt x="33" y="23"/>
                      <a:pt x="63" y="21"/>
                      <a:pt x="103" y="21"/>
                    </a:cubicBezTo>
                    <a:cubicBezTo>
                      <a:pt x="142" y="21"/>
                      <a:pt x="190" y="22"/>
                      <a:pt x="245" y="29"/>
                    </a:cubicBezTo>
                    <a:cubicBezTo>
                      <a:pt x="394" y="46"/>
                      <a:pt x="604" y="108"/>
                      <a:pt x="783" y="251"/>
                    </a:cubicBezTo>
                    <a:cubicBezTo>
                      <a:pt x="962" y="396"/>
                      <a:pt x="1072" y="584"/>
                      <a:pt x="1119" y="723"/>
                    </a:cubicBezTo>
                    <a:cubicBezTo>
                      <a:pt x="1171" y="868"/>
                      <a:pt x="1177" y="964"/>
                      <a:pt x="1185" y="964"/>
                    </a:cubicBezTo>
                    <a:lnTo>
                      <a:pt x="1185" y="894"/>
                    </a:lnTo>
                    <a:cubicBezTo>
                      <a:pt x="1181" y="850"/>
                      <a:pt x="1167" y="789"/>
                      <a:pt x="1145" y="715"/>
                    </a:cubicBezTo>
                    <a:cubicBezTo>
                      <a:pt x="1102" y="566"/>
                      <a:pt x="997" y="370"/>
                      <a:pt x="810" y="221"/>
                    </a:cubicBezTo>
                    <a:cubicBezTo>
                      <a:pt x="621" y="68"/>
                      <a:pt x="403" y="11"/>
                      <a:pt x="249" y="3"/>
                    </a:cubicBezTo>
                    <a:cubicBezTo>
                      <a:pt x="226" y="1"/>
                      <a:pt x="204"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3375186" y="4655446"/>
                <a:ext cx="1143" cy="32599"/>
              </a:xfrm>
              <a:custGeom>
                <a:rect b="b" l="l" r="r" t="t"/>
                <a:pathLst>
                  <a:path extrusionOk="0" h="1369" w="48">
                    <a:moveTo>
                      <a:pt x="35" y="0"/>
                    </a:moveTo>
                    <a:cubicBezTo>
                      <a:pt x="21" y="0"/>
                      <a:pt x="9" y="306"/>
                      <a:pt x="5" y="687"/>
                    </a:cubicBezTo>
                    <a:cubicBezTo>
                      <a:pt x="0" y="1063"/>
                      <a:pt x="5" y="1369"/>
                      <a:pt x="17" y="1369"/>
                    </a:cubicBezTo>
                    <a:cubicBezTo>
                      <a:pt x="31" y="1369"/>
                      <a:pt x="39" y="1063"/>
                      <a:pt x="43" y="687"/>
                    </a:cubicBezTo>
                    <a:cubicBezTo>
                      <a:pt x="48" y="306"/>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3405978" y="4703527"/>
                <a:ext cx="23336" cy="1262"/>
              </a:xfrm>
              <a:custGeom>
                <a:rect b="b" l="l" r="r" t="t"/>
                <a:pathLst>
                  <a:path extrusionOk="0" h="53" w="980">
                    <a:moveTo>
                      <a:pt x="51" y="0"/>
                    </a:moveTo>
                    <a:cubicBezTo>
                      <a:pt x="21" y="0"/>
                      <a:pt x="5" y="2"/>
                      <a:pt x="5" y="5"/>
                    </a:cubicBezTo>
                    <a:cubicBezTo>
                      <a:pt x="1" y="14"/>
                      <a:pt x="219" y="48"/>
                      <a:pt x="490" y="53"/>
                    </a:cubicBezTo>
                    <a:cubicBezTo>
                      <a:pt x="761" y="53"/>
                      <a:pt x="979" y="22"/>
                      <a:pt x="975" y="10"/>
                    </a:cubicBezTo>
                    <a:cubicBezTo>
                      <a:pt x="975" y="7"/>
                      <a:pt x="959" y="6"/>
                      <a:pt x="931" y="6"/>
                    </a:cubicBezTo>
                    <a:cubicBezTo>
                      <a:pt x="869" y="6"/>
                      <a:pt x="747" y="10"/>
                      <a:pt x="599" y="10"/>
                    </a:cubicBezTo>
                    <a:cubicBezTo>
                      <a:pt x="564" y="10"/>
                      <a:pt x="528" y="10"/>
                      <a:pt x="490" y="10"/>
                    </a:cubicBezTo>
                    <a:cubicBezTo>
                      <a:pt x="297" y="10"/>
                      <a:pt x="129"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2"/>
              <p:cNvSpPr/>
              <p:nvPr/>
            </p:nvSpPr>
            <p:spPr>
              <a:xfrm>
                <a:off x="3390260" y="4703599"/>
                <a:ext cx="2738" cy="4548"/>
              </a:xfrm>
              <a:custGeom>
                <a:rect b="b" l="l" r="r" t="t"/>
                <a:pathLst>
                  <a:path extrusionOk="0" h="191" w="115">
                    <a:moveTo>
                      <a:pt x="14" y="1"/>
                    </a:moveTo>
                    <a:cubicBezTo>
                      <a:pt x="12" y="1"/>
                      <a:pt x="10" y="1"/>
                      <a:pt x="9" y="2"/>
                    </a:cubicBezTo>
                    <a:cubicBezTo>
                      <a:pt x="1" y="7"/>
                      <a:pt x="27" y="45"/>
                      <a:pt x="49" y="98"/>
                    </a:cubicBezTo>
                    <a:cubicBezTo>
                      <a:pt x="75" y="146"/>
                      <a:pt x="84" y="190"/>
                      <a:pt x="96" y="190"/>
                    </a:cubicBezTo>
                    <a:cubicBezTo>
                      <a:pt x="106" y="190"/>
                      <a:pt x="114" y="138"/>
                      <a:pt x="88" y="81"/>
                    </a:cubicBezTo>
                    <a:cubicBezTo>
                      <a:pt x="65" y="30"/>
                      <a:pt x="28"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2"/>
              <p:cNvSpPr/>
              <p:nvPr/>
            </p:nvSpPr>
            <p:spPr>
              <a:xfrm>
                <a:off x="3384426" y="4696312"/>
                <a:ext cx="3358" cy="3024"/>
              </a:xfrm>
              <a:custGeom>
                <a:rect b="b" l="l" r="r" t="t"/>
                <a:pathLst>
                  <a:path extrusionOk="0" h="127" w="141">
                    <a:moveTo>
                      <a:pt x="15" y="0"/>
                    </a:moveTo>
                    <a:cubicBezTo>
                      <a:pt x="13" y="0"/>
                      <a:pt x="11" y="1"/>
                      <a:pt x="10" y="2"/>
                    </a:cubicBezTo>
                    <a:cubicBezTo>
                      <a:pt x="0" y="6"/>
                      <a:pt x="22" y="41"/>
                      <a:pt x="58" y="77"/>
                    </a:cubicBezTo>
                    <a:cubicBezTo>
                      <a:pt x="88" y="106"/>
                      <a:pt x="117" y="127"/>
                      <a:pt x="128" y="127"/>
                    </a:cubicBezTo>
                    <a:cubicBezTo>
                      <a:pt x="130" y="127"/>
                      <a:pt x="131" y="126"/>
                      <a:pt x="132" y="125"/>
                    </a:cubicBezTo>
                    <a:cubicBezTo>
                      <a:pt x="141" y="120"/>
                      <a:pt x="119" y="85"/>
                      <a:pt x="84" y="50"/>
                    </a:cubicBezTo>
                    <a:cubicBezTo>
                      <a:pt x="54" y="20"/>
                      <a:pt x="27"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2"/>
              <p:cNvSpPr/>
              <p:nvPr/>
            </p:nvSpPr>
            <p:spPr>
              <a:xfrm>
                <a:off x="3376138" y="4692525"/>
                <a:ext cx="4786" cy="2024"/>
              </a:xfrm>
              <a:custGeom>
                <a:rect b="b" l="l" r="r" t="t"/>
                <a:pathLst>
                  <a:path extrusionOk="0" h="85" w="201">
                    <a:moveTo>
                      <a:pt x="61" y="0"/>
                    </a:moveTo>
                    <a:cubicBezTo>
                      <a:pt x="25" y="0"/>
                      <a:pt x="0" y="12"/>
                      <a:pt x="3" y="22"/>
                    </a:cubicBezTo>
                    <a:cubicBezTo>
                      <a:pt x="8" y="30"/>
                      <a:pt x="52" y="30"/>
                      <a:pt x="100" y="48"/>
                    </a:cubicBezTo>
                    <a:cubicBezTo>
                      <a:pt x="142" y="62"/>
                      <a:pt x="173" y="84"/>
                      <a:pt x="186" y="84"/>
                    </a:cubicBezTo>
                    <a:cubicBezTo>
                      <a:pt x="188" y="84"/>
                      <a:pt x="190" y="84"/>
                      <a:pt x="191" y="82"/>
                    </a:cubicBezTo>
                    <a:cubicBezTo>
                      <a:pt x="201" y="78"/>
                      <a:pt x="174" y="30"/>
                      <a:pt x="112" y="8"/>
                    </a:cubicBezTo>
                    <a:cubicBezTo>
                      <a:pt x="94" y="3"/>
                      <a:pt x="77"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2"/>
              <p:cNvSpPr/>
              <p:nvPr/>
            </p:nvSpPr>
            <p:spPr>
              <a:xfrm>
                <a:off x="3370185" y="4691239"/>
                <a:ext cx="2619" cy="1310"/>
              </a:xfrm>
              <a:custGeom>
                <a:rect b="b" l="l" r="r" t="t"/>
                <a:pathLst>
                  <a:path extrusionOk="0" h="55" w="110">
                    <a:moveTo>
                      <a:pt x="25" y="0"/>
                    </a:moveTo>
                    <a:cubicBezTo>
                      <a:pt x="14" y="0"/>
                      <a:pt x="7" y="3"/>
                      <a:pt x="5" y="10"/>
                    </a:cubicBezTo>
                    <a:cubicBezTo>
                      <a:pt x="1" y="18"/>
                      <a:pt x="17" y="36"/>
                      <a:pt x="48" y="44"/>
                    </a:cubicBezTo>
                    <a:cubicBezTo>
                      <a:pt x="61" y="51"/>
                      <a:pt x="74" y="54"/>
                      <a:pt x="84" y="54"/>
                    </a:cubicBezTo>
                    <a:cubicBezTo>
                      <a:pt x="95" y="54"/>
                      <a:pt x="103" y="51"/>
                      <a:pt x="105" y="44"/>
                    </a:cubicBezTo>
                    <a:cubicBezTo>
                      <a:pt x="110" y="36"/>
                      <a:pt x="88" y="18"/>
                      <a:pt x="61" y="10"/>
                    </a:cubicBezTo>
                    <a:cubicBezTo>
                      <a:pt x="48" y="3"/>
                      <a:pt x="3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2"/>
              <p:cNvSpPr/>
              <p:nvPr/>
            </p:nvSpPr>
            <p:spPr>
              <a:xfrm>
                <a:off x="3124656" y="4497889"/>
                <a:ext cx="97322" cy="143137"/>
              </a:xfrm>
              <a:custGeom>
                <a:rect b="b" l="l" r="r" t="t"/>
                <a:pathLst>
                  <a:path extrusionOk="0" h="6011" w="4087">
                    <a:moveTo>
                      <a:pt x="2090" y="0"/>
                    </a:moveTo>
                    <a:lnTo>
                      <a:pt x="1" y="1555"/>
                    </a:lnTo>
                    <a:lnTo>
                      <a:pt x="115" y="1726"/>
                    </a:lnTo>
                    <a:cubicBezTo>
                      <a:pt x="626" y="2495"/>
                      <a:pt x="2767" y="5585"/>
                      <a:pt x="3288" y="5966"/>
                    </a:cubicBezTo>
                    <a:cubicBezTo>
                      <a:pt x="3330" y="5997"/>
                      <a:pt x="3363" y="6011"/>
                      <a:pt x="3387" y="6011"/>
                    </a:cubicBezTo>
                    <a:cubicBezTo>
                      <a:pt x="3696" y="6011"/>
                      <a:pt x="2675" y="3741"/>
                      <a:pt x="2675" y="3741"/>
                    </a:cubicBezTo>
                    <a:lnTo>
                      <a:pt x="4087" y="2666"/>
                    </a:lnTo>
                    <a:lnTo>
                      <a:pt x="2090" y="0"/>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3143279" y="4520989"/>
                <a:ext cx="143" cy="24"/>
              </a:xfrm>
              <a:custGeom>
                <a:rect b="b" l="l" r="r" t="t"/>
                <a:pathLst>
                  <a:path extrusionOk="0" h="1" w="6">
                    <a:moveTo>
                      <a:pt x="5" y="0"/>
                    </a:moveTo>
                    <a:lnTo>
                      <a:pt x="1" y="0"/>
                    </a:lnTo>
                    <a:lnTo>
                      <a:pt x="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a:off x="3125609" y="4520989"/>
                <a:ext cx="24479" cy="35933"/>
              </a:xfrm>
              <a:custGeom>
                <a:rect b="b" l="l" r="r" t="t"/>
                <a:pathLst>
                  <a:path extrusionOk="0" h="1509" w="1028">
                    <a:moveTo>
                      <a:pt x="743" y="0"/>
                    </a:moveTo>
                    <a:lnTo>
                      <a:pt x="0" y="559"/>
                    </a:lnTo>
                    <a:lnTo>
                      <a:pt x="27" y="547"/>
                    </a:lnTo>
                    <a:lnTo>
                      <a:pt x="735" y="1508"/>
                    </a:lnTo>
                    <a:cubicBezTo>
                      <a:pt x="914" y="1307"/>
                      <a:pt x="1015" y="1041"/>
                      <a:pt x="1019" y="769"/>
                    </a:cubicBezTo>
                    <a:cubicBezTo>
                      <a:pt x="1027" y="486"/>
                      <a:pt x="936" y="214"/>
                      <a:pt x="747" y="0"/>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3124656" y="4534920"/>
                <a:ext cx="81724" cy="106489"/>
              </a:xfrm>
              <a:custGeom>
                <a:rect b="b" l="l" r="r" t="t"/>
                <a:pathLst>
                  <a:path extrusionOk="0" h="4472" w="3432">
                    <a:moveTo>
                      <a:pt x="1" y="0"/>
                    </a:moveTo>
                    <a:cubicBezTo>
                      <a:pt x="425" y="678"/>
                      <a:pt x="1160" y="1718"/>
                      <a:pt x="1836" y="2623"/>
                    </a:cubicBezTo>
                    <a:cubicBezTo>
                      <a:pt x="1128" y="1658"/>
                      <a:pt x="390" y="583"/>
                      <a:pt x="115" y="171"/>
                    </a:cubicBezTo>
                    <a:lnTo>
                      <a:pt x="1" y="0"/>
                    </a:lnTo>
                    <a:close/>
                    <a:moveTo>
                      <a:pt x="3217" y="3514"/>
                    </a:moveTo>
                    <a:lnTo>
                      <a:pt x="3217" y="3514"/>
                    </a:lnTo>
                    <a:cubicBezTo>
                      <a:pt x="3233" y="3556"/>
                      <a:pt x="3249" y="3599"/>
                      <a:pt x="3264" y="3640"/>
                    </a:cubicBezTo>
                    <a:lnTo>
                      <a:pt x="3264" y="3640"/>
                    </a:lnTo>
                    <a:cubicBezTo>
                      <a:pt x="3241" y="3577"/>
                      <a:pt x="3223" y="3530"/>
                      <a:pt x="3217" y="3514"/>
                    </a:cubicBezTo>
                    <a:close/>
                    <a:moveTo>
                      <a:pt x="3264" y="3640"/>
                    </a:moveTo>
                    <a:lnTo>
                      <a:pt x="3264" y="3640"/>
                    </a:lnTo>
                    <a:cubicBezTo>
                      <a:pt x="3273" y="3665"/>
                      <a:pt x="3282" y="3691"/>
                      <a:pt x="3292" y="3720"/>
                    </a:cubicBezTo>
                    <a:cubicBezTo>
                      <a:pt x="3283" y="3694"/>
                      <a:pt x="3274" y="3667"/>
                      <a:pt x="3264" y="3640"/>
                    </a:cubicBezTo>
                    <a:close/>
                    <a:moveTo>
                      <a:pt x="3261" y="4389"/>
                    </a:moveTo>
                    <a:cubicBezTo>
                      <a:pt x="3263" y="4390"/>
                      <a:pt x="3264" y="4392"/>
                      <a:pt x="3266" y="4393"/>
                    </a:cubicBezTo>
                    <a:lnTo>
                      <a:pt x="3266" y="4393"/>
                    </a:lnTo>
                    <a:cubicBezTo>
                      <a:pt x="3264" y="4391"/>
                      <a:pt x="3263" y="4390"/>
                      <a:pt x="3261" y="4389"/>
                    </a:cubicBezTo>
                    <a:close/>
                    <a:moveTo>
                      <a:pt x="3266" y="4393"/>
                    </a:moveTo>
                    <a:cubicBezTo>
                      <a:pt x="3320" y="4443"/>
                      <a:pt x="3357" y="4472"/>
                      <a:pt x="3379" y="4472"/>
                    </a:cubicBezTo>
                    <a:cubicBezTo>
                      <a:pt x="3405" y="4472"/>
                      <a:pt x="3423" y="4454"/>
                      <a:pt x="3431" y="4423"/>
                    </a:cubicBezTo>
                    <a:lnTo>
                      <a:pt x="3431" y="4423"/>
                    </a:lnTo>
                    <a:cubicBezTo>
                      <a:pt x="3423" y="4441"/>
                      <a:pt x="3409" y="4454"/>
                      <a:pt x="3388" y="4454"/>
                    </a:cubicBezTo>
                    <a:cubicBezTo>
                      <a:pt x="3362" y="4454"/>
                      <a:pt x="3331" y="4441"/>
                      <a:pt x="3288" y="4411"/>
                    </a:cubicBezTo>
                    <a:cubicBezTo>
                      <a:pt x="3280" y="4403"/>
                      <a:pt x="3273" y="4399"/>
                      <a:pt x="3266" y="43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2"/>
              <p:cNvSpPr/>
              <p:nvPr/>
            </p:nvSpPr>
            <p:spPr>
              <a:xfrm>
                <a:off x="3124656" y="4534301"/>
                <a:ext cx="82677" cy="106680"/>
              </a:xfrm>
              <a:custGeom>
                <a:rect b="b" l="l" r="r" t="t"/>
                <a:pathLst>
                  <a:path extrusionOk="0" h="4480" w="3472">
                    <a:moveTo>
                      <a:pt x="40" y="0"/>
                    </a:moveTo>
                    <a:lnTo>
                      <a:pt x="1" y="26"/>
                    </a:lnTo>
                    <a:lnTo>
                      <a:pt x="115" y="197"/>
                    </a:lnTo>
                    <a:cubicBezTo>
                      <a:pt x="390" y="609"/>
                      <a:pt x="1128" y="1684"/>
                      <a:pt x="1836" y="2649"/>
                    </a:cubicBezTo>
                    <a:cubicBezTo>
                      <a:pt x="2449" y="3471"/>
                      <a:pt x="3016" y="4179"/>
                      <a:pt x="3261" y="4415"/>
                    </a:cubicBezTo>
                    <a:cubicBezTo>
                      <a:pt x="3270" y="4423"/>
                      <a:pt x="3278" y="4427"/>
                      <a:pt x="3288" y="4437"/>
                    </a:cubicBezTo>
                    <a:cubicBezTo>
                      <a:pt x="3331" y="4467"/>
                      <a:pt x="3362" y="4480"/>
                      <a:pt x="3388" y="4480"/>
                    </a:cubicBezTo>
                    <a:cubicBezTo>
                      <a:pt x="3409" y="4480"/>
                      <a:pt x="3423" y="4467"/>
                      <a:pt x="3431" y="4449"/>
                    </a:cubicBezTo>
                    <a:cubicBezTo>
                      <a:pt x="3471" y="4318"/>
                      <a:pt x="3366" y="3973"/>
                      <a:pt x="3292" y="3746"/>
                    </a:cubicBezTo>
                    <a:cubicBezTo>
                      <a:pt x="3270" y="3681"/>
                      <a:pt x="3244" y="3610"/>
                      <a:pt x="3217" y="3540"/>
                    </a:cubicBezTo>
                    <a:lnTo>
                      <a:pt x="3217" y="3536"/>
                    </a:lnTo>
                    <a:cubicBezTo>
                      <a:pt x="3179" y="3488"/>
                      <a:pt x="3117" y="3471"/>
                      <a:pt x="3047" y="3471"/>
                    </a:cubicBezTo>
                    <a:cubicBezTo>
                      <a:pt x="2890" y="3471"/>
                      <a:pt x="2697" y="3558"/>
                      <a:pt x="2697" y="3558"/>
                    </a:cubicBezTo>
                    <a:lnTo>
                      <a:pt x="775" y="949"/>
                    </a:lnTo>
                    <a:cubicBezTo>
                      <a:pt x="766" y="958"/>
                      <a:pt x="757" y="966"/>
                      <a:pt x="748" y="976"/>
                    </a:cubicBezTo>
                    <a:lnTo>
                      <a:pt x="40" y="0"/>
                    </a:ln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3125609" y="4533991"/>
                <a:ext cx="17502" cy="23551"/>
              </a:xfrm>
              <a:custGeom>
                <a:rect b="b" l="l" r="r" t="t"/>
                <a:pathLst>
                  <a:path extrusionOk="0" h="989" w="735">
                    <a:moveTo>
                      <a:pt x="27" y="1"/>
                    </a:moveTo>
                    <a:lnTo>
                      <a:pt x="0" y="13"/>
                    </a:lnTo>
                    <a:lnTo>
                      <a:pt x="708" y="989"/>
                    </a:lnTo>
                    <a:cubicBezTo>
                      <a:pt x="717" y="979"/>
                      <a:pt x="726" y="971"/>
                      <a:pt x="735" y="962"/>
                    </a:cubicBezTo>
                    <a:lnTo>
                      <a:pt x="27" y="1"/>
                    </a:lnTo>
                    <a:close/>
                  </a:path>
                </a:pathLst>
              </a:custGeom>
              <a:solidFill>
                <a:srgbClr val="F4A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p:nvPr/>
            </p:nvSpPr>
            <p:spPr>
              <a:xfrm>
                <a:off x="3125418" y="4532944"/>
                <a:ext cx="80748" cy="107752"/>
              </a:xfrm>
              <a:custGeom>
                <a:rect b="b" l="l" r="r" t="t"/>
                <a:pathLst>
                  <a:path extrusionOk="0" h="4525" w="3391">
                    <a:moveTo>
                      <a:pt x="4" y="1"/>
                    </a:moveTo>
                    <a:cubicBezTo>
                      <a:pt x="0" y="1"/>
                      <a:pt x="13" y="18"/>
                      <a:pt x="30" y="49"/>
                    </a:cubicBezTo>
                    <a:cubicBezTo>
                      <a:pt x="61" y="93"/>
                      <a:pt x="91" y="136"/>
                      <a:pt x="122" y="188"/>
                    </a:cubicBezTo>
                    <a:cubicBezTo>
                      <a:pt x="218" y="325"/>
                      <a:pt x="331" y="490"/>
                      <a:pt x="467" y="687"/>
                    </a:cubicBezTo>
                    <a:cubicBezTo>
                      <a:pt x="755" y="1106"/>
                      <a:pt x="1171" y="1683"/>
                      <a:pt x="1638" y="2308"/>
                    </a:cubicBezTo>
                    <a:cubicBezTo>
                      <a:pt x="2106" y="2933"/>
                      <a:pt x="2543" y="3488"/>
                      <a:pt x="2862" y="3885"/>
                    </a:cubicBezTo>
                    <a:cubicBezTo>
                      <a:pt x="3015" y="4069"/>
                      <a:pt x="3141" y="4226"/>
                      <a:pt x="3246" y="4353"/>
                    </a:cubicBezTo>
                    <a:cubicBezTo>
                      <a:pt x="3286" y="4402"/>
                      <a:pt x="3321" y="4441"/>
                      <a:pt x="3351" y="4480"/>
                    </a:cubicBezTo>
                    <a:cubicBezTo>
                      <a:pt x="3377" y="4511"/>
                      <a:pt x="3391" y="4524"/>
                      <a:pt x="3391" y="4524"/>
                    </a:cubicBezTo>
                    <a:cubicBezTo>
                      <a:pt x="3391" y="4524"/>
                      <a:pt x="3383" y="4506"/>
                      <a:pt x="3360" y="4476"/>
                    </a:cubicBezTo>
                    <a:cubicBezTo>
                      <a:pt x="3330" y="4436"/>
                      <a:pt x="3294" y="4393"/>
                      <a:pt x="3260" y="4345"/>
                    </a:cubicBezTo>
                    <a:cubicBezTo>
                      <a:pt x="3155" y="4214"/>
                      <a:pt x="3032" y="4056"/>
                      <a:pt x="2884" y="3869"/>
                    </a:cubicBezTo>
                    <a:cubicBezTo>
                      <a:pt x="2570" y="3466"/>
                      <a:pt x="2136" y="2907"/>
                      <a:pt x="1669" y="2282"/>
                    </a:cubicBezTo>
                    <a:cubicBezTo>
                      <a:pt x="1201" y="1657"/>
                      <a:pt x="787" y="1085"/>
                      <a:pt x="489" y="670"/>
                    </a:cubicBezTo>
                    <a:cubicBezTo>
                      <a:pt x="349" y="477"/>
                      <a:pt x="231" y="311"/>
                      <a:pt x="135" y="180"/>
                    </a:cubicBezTo>
                    <a:cubicBezTo>
                      <a:pt x="100" y="128"/>
                      <a:pt x="69" y="83"/>
                      <a:pt x="39" y="45"/>
                    </a:cubicBezTo>
                    <a:cubicBezTo>
                      <a:pt x="17" y="14"/>
                      <a:pt x="4" y="1"/>
                      <a:pt x="4" y="1"/>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p:nvPr/>
            </p:nvSpPr>
            <p:spPr>
              <a:xfrm>
                <a:off x="3187622" y="4616676"/>
                <a:ext cx="14883" cy="3119"/>
              </a:xfrm>
              <a:custGeom>
                <a:rect b="b" l="l" r="r" t="t"/>
                <a:pathLst>
                  <a:path extrusionOk="0" h="131" w="625">
                    <a:moveTo>
                      <a:pt x="358" y="0"/>
                    </a:moveTo>
                    <a:cubicBezTo>
                      <a:pt x="342" y="0"/>
                      <a:pt x="325" y="1"/>
                      <a:pt x="307" y="2"/>
                    </a:cubicBezTo>
                    <a:cubicBezTo>
                      <a:pt x="123" y="20"/>
                      <a:pt x="1" y="121"/>
                      <a:pt x="10" y="129"/>
                    </a:cubicBezTo>
                    <a:cubicBezTo>
                      <a:pt x="11" y="130"/>
                      <a:pt x="11" y="130"/>
                      <a:pt x="13" y="130"/>
                    </a:cubicBezTo>
                    <a:cubicBezTo>
                      <a:pt x="32" y="130"/>
                      <a:pt x="146" y="59"/>
                      <a:pt x="311" y="46"/>
                    </a:cubicBezTo>
                    <a:cubicBezTo>
                      <a:pt x="336" y="44"/>
                      <a:pt x="361" y="43"/>
                      <a:pt x="384" y="43"/>
                    </a:cubicBezTo>
                    <a:cubicBezTo>
                      <a:pt x="501" y="43"/>
                      <a:pt x="589" y="70"/>
                      <a:pt x="612" y="70"/>
                    </a:cubicBezTo>
                    <a:cubicBezTo>
                      <a:pt x="615" y="70"/>
                      <a:pt x="617" y="70"/>
                      <a:pt x="617" y="68"/>
                    </a:cubicBezTo>
                    <a:cubicBezTo>
                      <a:pt x="625" y="65"/>
                      <a:pt x="515"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a:off x="3183264" y="4592980"/>
                <a:ext cx="7930" cy="1143"/>
              </a:xfrm>
              <a:custGeom>
                <a:rect b="b" l="l" r="r" t="t"/>
                <a:pathLst>
                  <a:path extrusionOk="0" h="48" w="333">
                    <a:moveTo>
                      <a:pt x="260" y="1"/>
                    </a:moveTo>
                    <a:cubicBezTo>
                      <a:pt x="234" y="1"/>
                      <a:pt x="201" y="3"/>
                      <a:pt x="167" y="6"/>
                    </a:cubicBezTo>
                    <a:cubicBezTo>
                      <a:pt x="75" y="10"/>
                      <a:pt x="0" y="27"/>
                      <a:pt x="4" y="37"/>
                    </a:cubicBezTo>
                    <a:cubicBezTo>
                      <a:pt x="4" y="45"/>
                      <a:pt x="34" y="48"/>
                      <a:pt x="79" y="48"/>
                    </a:cubicBezTo>
                    <a:cubicBezTo>
                      <a:pt x="104" y="48"/>
                      <a:pt x="135" y="47"/>
                      <a:pt x="167" y="45"/>
                    </a:cubicBezTo>
                    <a:cubicBezTo>
                      <a:pt x="258" y="37"/>
                      <a:pt x="333" y="23"/>
                      <a:pt x="328" y="10"/>
                    </a:cubicBezTo>
                    <a:cubicBezTo>
                      <a:pt x="328" y="5"/>
                      <a:pt x="301" y="1"/>
                      <a:pt x="2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p:nvPr/>
            </p:nvSpPr>
            <p:spPr>
              <a:xfrm>
                <a:off x="3182097" y="4586550"/>
                <a:ext cx="6691" cy="1595"/>
              </a:xfrm>
              <a:custGeom>
                <a:rect b="b" l="l" r="r" t="t"/>
                <a:pathLst>
                  <a:path extrusionOk="0" h="67" w="281">
                    <a:moveTo>
                      <a:pt x="27" y="0"/>
                    </a:moveTo>
                    <a:cubicBezTo>
                      <a:pt x="14" y="0"/>
                      <a:pt x="6" y="2"/>
                      <a:pt x="6" y="5"/>
                    </a:cubicBezTo>
                    <a:cubicBezTo>
                      <a:pt x="1" y="18"/>
                      <a:pt x="63" y="40"/>
                      <a:pt x="137" y="53"/>
                    </a:cubicBezTo>
                    <a:cubicBezTo>
                      <a:pt x="184" y="61"/>
                      <a:pt x="227" y="66"/>
                      <a:pt x="253" y="66"/>
                    </a:cubicBezTo>
                    <a:cubicBezTo>
                      <a:pt x="268" y="66"/>
                      <a:pt x="277" y="65"/>
                      <a:pt x="277" y="61"/>
                    </a:cubicBezTo>
                    <a:cubicBezTo>
                      <a:pt x="281" y="49"/>
                      <a:pt x="220" y="27"/>
                      <a:pt x="146" y="14"/>
                    </a:cubicBezTo>
                    <a:cubicBezTo>
                      <a:pt x="97" y="5"/>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3185550" y="4578930"/>
                <a:ext cx="5310" cy="6739"/>
              </a:xfrm>
              <a:custGeom>
                <a:rect b="b" l="l" r="r" t="t"/>
                <a:pathLst>
                  <a:path extrusionOk="0" h="283" w="223">
                    <a:moveTo>
                      <a:pt x="11" y="1"/>
                    </a:moveTo>
                    <a:cubicBezTo>
                      <a:pt x="10" y="1"/>
                      <a:pt x="10" y="1"/>
                      <a:pt x="9" y="2"/>
                    </a:cubicBezTo>
                    <a:cubicBezTo>
                      <a:pt x="1" y="6"/>
                      <a:pt x="39" y="76"/>
                      <a:pt x="97" y="155"/>
                    </a:cubicBezTo>
                    <a:cubicBezTo>
                      <a:pt x="150" y="225"/>
                      <a:pt x="200" y="282"/>
                      <a:pt x="213" y="282"/>
                    </a:cubicBezTo>
                    <a:cubicBezTo>
                      <a:pt x="213" y="282"/>
                      <a:pt x="214" y="282"/>
                      <a:pt x="215" y="282"/>
                    </a:cubicBezTo>
                    <a:cubicBezTo>
                      <a:pt x="223" y="276"/>
                      <a:pt x="184" y="207"/>
                      <a:pt x="128" y="128"/>
                    </a:cubicBezTo>
                    <a:cubicBezTo>
                      <a:pt x="74" y="59"/>
                      <a:pt x="25"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3188884" y="4574691"/>
                <a:ext cx="5524" cy="7953"/>
              </a:xfrm>
              <a:custGeom>
                <a:rect b="b" l="l" r="r" t="t"/>
                <a:pathLst>
                  <a:path extrusionOk="0" h="334" w="232">
                    <a:moveTo>
                      <a:pt x="11" y="0"/>
                    </a:moveTo>
                    <a:cubicBezTo>
                      <a:pt x="10" y="0"/>
                      <a:pt x="10" y="0"/>
                      <a:pt x="10" y="0"/>
                    </a:cubicBezTo>
                    <a:cubicBezTo>
                      <a:pt x="0" y="0"/>
                      <a:pt x="22" y="93"/>
                      <a:pt x="83" y="188"/>
                    </a:cubicBezTo>
                    <a:cubicBezTo>
                      <a:pt x="137" y="278"/>
                      <a:pt x="205" y="334"/>
                      <a:pt x="221" y="334"/>
                    </a:cubicBezTo>
                    <a:cubicBezTo>
                      <a:pt x="222" y="334"/>
                      <a:pt x="223" y="333"/>
                      <a:pt x="224" y="333"/>
                    </a:cubicBezTo>
                    <a:cubicBezTo>
                      <a:pt x="232" y="323"/>
                      <a:pt x="171" y="258"/>
                      <a:pt x="114" y="166"/>
                    </a:cubicBezTo>
                    <a:cubicBezTo>
                      <a:pt x="58" y="77"/>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p:nvPr/>
            </p:nvSpPr>
            <p:spPr>
              <a:xfrm>
                <a:off x="3189813" y="4591861"/>
                <a:ext cx="14073" cy="9644"/>
              </a:xfrm>
              <a:custGeom>
                <a:rect b="b" l="l" r="r" t="t"/>
                <a:pathLst>
                  <a:path extrusionOk="0" h="405" w="591">
                    <a:moveTo>
                      <a:pt x="173" y="30"/>
                    </a:moveTo>
                    <a:cubicBezTo>
                      <a:pt x="183" y="30"/>
                      <a:pt x="195" y="30"/>
                      <a:pt x="207" y="31"/>
                    </a:cubicBezTo>
                    <a:cubicBezTo>
                      <a:pt x="267" y="31"/>
                      <a:pt x="342" y="53"/>
                      <a:pt x="411" y="106"/>
                    </a:cubicBezTo>
                    <a:cubicBezTo>
                      <a:pt x="473" y="149"/>
                      <a:pt x="542" y="232"/>
                      <a:pt x="552" y="320"/>
                    </a:cubicBezTo>
                    <a:cubicBezTo>
                      <a:pt x="552" y="348"/>
                      <a:pt x="528" y="365"/>
                      <a:pt x="500" y="365"/>
                    </a:cubicBezTo>
                    <a:cubicBezTo>
                      <a:pt x="490" y="365"/>
                      <a:pt x="479" y="363"/>
                      <a:pt x="469" y="358"/>
                    </a:cubicBezTo>
                    <a:cubicBezTo>
                      <a:pt x="429" y="342"/>
                      <a:pt x="390" y="315"/>
                      <a:pt x="354" y="293"/>
                    </a:cubicBezTo>
                    <a:cubicBezTo>
                      <a:pt x="285" y="245"/>
                      <a:pt x="223" y="193"/>
                      <a:pt x="175" y="149"/>
                    </a:cubicBezTo>
                    <a:cubicBezTo>
                      <a:pt x="131" y="106"/>
                      <a:pt x="95" y="69"/>
                      <a:pt x="70" y="42"/>
                    </a:cubicBezTo>
                    <a:lnTo>
                      <a:pt x="70" y="42"/>
                    </a:lnTo>
                    <a:cubicBezTo>
                      <a:pt x="97" y="36"/>
                      <a:pt x="131" y="30"/>
                      <a:pt x="173" y="30"/>
                    </a:cubicBezTo>
                    <a:close/>
                    <a:moveTo>
                      <a:pt x="28" y="1"/>
                    </a:moveTo>
                    <a:cubicBezTo>
                      <a:pt x="28" y="1"/>
                      <a:pt x="27" y="1"/>
                      <a:pt x="27" y="1"/>
                    </a:cubicBezTo>
                    <a:cubicBezTo>
                      <a:pt x="26" y="2"/>
                      <a:pt x="31" y="14"/>
                      <a:pt x="44" y="33"/>
                    </a:cubicBezTo>
                    <a:lnTo>
                      <a:pt x="44" y="33"/>
                    </a:lnTo>
                    <a:cubicBezTo>
                      <a:pt x="12" y="45"/>
                      <a:pt x="1" y="58"/>
                      <a:pt x="1" y="62"/>
                    </a:cubicBezTo>
                    <a:cubicBezTo>
                      <a:pt x="1" y="62"/>
                      <a:pt x="2" y="63"/>
                      <a:pt x="3" y="63"/>
                    </a:cubicBezTo>
                    <a:cubicBezTo>
                      <a:pt x="9" y="63"/>
                      <a:pt x="26" y="55"/>
                      <a:pt x="53" y="47"/>
                    </a:cubicBezTo>
                    <a:lnTo>
                      <a:pt x="53" y="47"/>
                    </a:lnTo>
                    <a:cubicBezTo>
                      <a:pt x="75" y="77"/>
                      <a:pt x="110" y="120"/>
                      <a:pt x="158" y="171"/>
                    </a:cubicBezTo>
                    <a:cubicBezTo>
                      <a:pt x="201" y="219"/>
                      <a:pt x="263" y="271"/>
                      <a:pt x="332" y="324"/>
                    </a:cubicBezTo>
                    <a:cubicBezTo>
                      <a:pt x="372" y="346"/>
                      <a:pt x="407" y="376"/>
                      <a:pt x="455" y="394"/>
                    </a:cubicBezTo>
                    <a:cubicBezTo>
                      <a:pt x="472" y="399"/>
                      <a:pt x="488" y="405"/>
                      <a:pt x="507" y="405"/>
                    </a:cubicBezTo>
                    <a:cubicBezTo>
                      <a:pt x="518" y="405"/>
                      <a:pt x="529" y="403"/>
                      <a:pt x="542" y="398"/>
                    </a:cubicBezTo>
                    <a:cubicBezTo>
                      <a:pt x="574" y="385"/>
                      <a:pt x="590" y="350"/>
                      <a:pt x="590" y="320"/>
                    </a:cubicBezTo>
                    <a:cubicBezTo>
                      <a:pt x="553" y="98"/>
                      <a:pt x="349" y="1"/>
                      <a:pt x="217" y="1"/>
                    </a:cubicBezTo>
                    <a:cubicBezTo>
                      <a:pt x="213" y="1"/>
                      <a:pt x="210" y="1"/>
                      <a:pt x="207" y="1"/>
                    </a:cubicBezTo>
                    <a:cubicBezTo>
                      <a:pt x="141" y="1"/>
                      <a:pt x="92" y="15"/>
                      <a:pt x="57" y="28"/>
                    </a:cubicBezTo>
                    <a:lnTo>
                      <a:pt x="57" y="28"/>
                    </a:lnTo>
                    <a:cubicBezTo>
                      <a:pt x="41" y="11"/>
                      <a:pt x="31"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3190456" y="4582621"/>
                <a:ext cx="6882" cy="10525"/>
              </a:xfrm>
              <a:custGeom>
                <a:rect b="b" l="l" r="r" t="t"/>
                <a:pathLst>
                  <a:path extrusionOk="0" h="442" w="289">
                    <a:moveTo>
                      <a:pt x="177" y="0"/>
                    </a:moveTo>
                    <a:cubicBezTo>
                      <a:pt x="150" y="0"/>
                      <a:pt x="124" y="11"/>
                      <a:pt x="109" y="26"/>
                    </a:cubicBezTo>
                    <a:cubicBezTo>
                      <a:pt x="83" y="52"/>
                      <a:pt x="69" y="87"/>
                      <a:pt x="57" y="113"/>
                    </a:cubicBezTo>
                    <a:cubicBezTo>
                      <a:pt x="31" y="170"/>
                      <a:pt x="22" y="226"/>
                      <a:pt x="13" y="274"/>
                    </a:cubicBezTo>
                    <a:cubicBezTo>
                      <a:pt x="0" y="367"/>
                      <a:pt x="13" y="423"/>
                      <a:pt x="17" y="423"/>
                    </a:cubicBezTo>
                    <a:cubicBezTo>
                      <a:pt x="26" y="423"/>
                      <a:pt x="22" y="367"/>
                      <a:pt x="43" y="279"/>
                    </a:cubicBezTo>
                    <a:cubicBezTo>
                      <a:pt x="53" y="236"/>
                      <a:pt x="65" y="183"/>
                      <a:pt x="91" y="131"/>
                    </a:cubicBezTo>
                    <a:cubicBezTo>
                      <a:pt x="105" y="90"/>
                      <a:pt x="141" y="40"/>
                      <a:pt x="174" y="40"/>
                    </a:cubicBezTo>
                    <a:cubicBezTo>
                      <a:pt x="183" y="40"/>
                      <a:pt x="192" y="44"/>
                      <a:pt x="201" y="52"/>
                    </a:cubicBezTo>
                    <a:cubicBezTo>
                      <a:pt x="240" y="91"/>
                      <a:pt x="227" y="165"/>
                      <a:pt x="214" y="218"/>
                    </a:cubicBezTo>
                    <a:cubicBezTo>
                      <a:pt x="196" y="270"/>
                      <a:pt x="170" y="319"/>
                      <a:pt x="140" y="349"/>
                    </a:cubicBezTo>
                    <a:cubicBezTo>
                      <a:pt x="79" y="415"/>
                      <a:pt x="22" y="432"/>
                      <a:pt x="26" y="441"/>
                    </a:cubicBezTo>
                    <a:cubicBezTo>
                      <a:pt x="26" y="441"/>
                      <a:pt x="87" y="436"/>
                      <a:pt x="158" y="371"/>
                    </a:cubicBezTo>
                    <a:cubicBezTo>
                      <a:pt x="192" y="336"/>
                      <a:pt x="227" y="288"/>
                      <a:pt x="249" y="231"/>
                    </a:cubicBezTo>
                    <a:cubicBezTo>
                      <a:pt x="267" y="170"/>
                      <a:pt x="289" y="91"/>
                      <a:pt x="232" y="22"/>
                    </a:cubicBezTo>
                    <a:cubicBezTo>
                      <a:pt x="217" y="6"/>
                      <a:pt x="197" y="0"/>
                      <a:pt x="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p:nvPr/>
            </p:nvSpPr>
            <p:spPr>
              <a:xfrm>
                <a:off x="3142660" y="4521179"/>
                <a:ext cx="9096" cy="36052"/>
              </a:xfrm>
              <a:custGeom>
                <a:rect b="b" l="l" r="r" t="t"/>
                <a:pathLst>
                  <a:path extrusionOk="0" h="1514" w="382">
                    <a:moveTo>
                      <a:pt x="49" y="1"/>
                    </a:moveTo>
                    <a:lnTo>
                      <a:pt x="49" y="1"/>
                    </a:lnTo>
                    <a:cubicBezTo>
                      <a:pt x="45" y="6"/>
                      <a:pt x="115" y="71"/>
                      <a:pt x="189" y="202"/>
                    </a:cubicBezTo>
                    <a:cubicBezTo>
                      <a:pt x="263" y="333"/>
                      <a:pt x="342" y="534"/>
                      <a:pt x="333" y="766"/>
                    </a:cubicBezTo>
                    <a:cubicBezTo>
                      <a:pt x="329" y="997"/>
                      <a:pt x="241" y="1194"/>
                      <a:pt x="158" y="1317"/>
                    </a:cubicBezTo>
                    <a:cubicBezTo>
                      <a:pt x="71" y="1443"/>
                      <a:pt x="1" y="1505"/>
                      <a:pt x="5" y="1513"/>
                    </a:cubicBezTo>
                    <a:cubicBezTo>
                      <a:pt x="5" y="1513"/>
                      <a:pt x="27" y="1500"/>
                      <a:pt x="57" y="1469"/>
                    </a:cubicBezTo>
                    <a:cubicBezTo>
                      <a:pt x="93" y="1443"/>
                      <a:pt x="132" y="1396"/>
                      <a:pt x="180" y="1334"/>
                    </a:cubicBezTo>
                    <a:cubicBezTo>
                      <a:pt x="272" y="1212"/>
                      <a:pt x="368" y="1006"/>
                      <a:pt x="377" y="766"/>
                    </a:cubicBezTo>
                    <a:cubicBezTo>
                      <a:pt x="381" y="525"/>
                      <a:pt x="299" y="315"/>
                      <a:pt x="215" y="189"/>
                    </a:cubicBezTo>
                    <a:cubicBezTo>
                      <a:pt x="172" y="123"/>
                      <a:pt x="132" y="75"/>
                      <a:pt x="101" y="45"/>
                    </a:cubicBezTo>
                    <a:cubicBezTo>
                      <a:pt x="71" y="14"/>
                      <a:pt x="49" y="1"/>
                      <a:pt x="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148709" y="4507962"/>
                <a:ext cx="26551" cy="19288"/>
              </a:xfrm>
              <a:custGeom>
                <a:rect b="b" l="l" r="r" t="t"/>
                <a:pathLst>
                  <a:path extrusionOk="0" h="810" w="1115">
                    <a:moveTo>
                      <a:pt x="1109" y="0"/>
                    </a:moveTo>
                    <a:cubicBezTo>
                      <a:pt x="1090" y="0"/>
                      <a:pt x="845" y="173"/>
                      <a:pt x="547" y="390"/>
                    </a:cubicBezTo>
                    <a:cubicBezTo>
                      <a:pt x="241" y="613"/>
                      <a:pt x="1" y="801"/>
                      <a:pt x="5" y="809"/>
                    </a:cubicBezTo>
                    <a:cubicBezTo>
                      <a:pt x="5" y="810"/>
                      <a:pt x="5" y="810"/>
                      <a:pt x="6" y="810"/>
                    </a:cubicBezTo>
                    <a:cubicBezTo>
                      <a:pt x="25" y="810"/>
                      <a:pt x="270" y="639"/>
                      <a:pt x="569" y="420"/>
                    </a:cubicBezTo>
                    <a:cubicBezTo>
                      <a:pt x="874" y="198"/>
                      <a:pt x="1114" y="10"/>
                      <a:pt x="1110" y="1"/>
                    </a:cubicBezTo>
                    <a:cubicBezTo>
                      <a:pt x="1110" y="1"/>
                      <a:pt x="1110" y="0"/>
                      <a:pt x="11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3154424" y="4560854"/>
                <a:ext cx="14192" cy="18740"/>
              </a:xfrm>
              <a:custGeom>
                <a:rect b="b" l="l" r="r" t="t"/>
                <a:pathLst>
                  <a:path extrusionOk="0" h="787" w="596">
                    <a:moveTo>
                      <a:pt x="10" y="0"/>
                    </a:moveTo>
                    <a:cubicBezTo>
                      <a:pt x="9" y="0"/>
                      <a:pt x="9" y="0"/>
                      <a:pt x="9" y="0"/>
                    </a:cubicBezTo>
                    <a:cubicBezTo>
                      <a:pt x="1" y="4"/>
                      <a:pt x="101" y="202"/>
                      <a:pt x="263" y="420"/>
                    </a:cubicBezTo>
                    <a:cubicBezTo>
                      <a:pt x="422" y="635"/>
                      <a:pt x="574" y="787"/>
                      <a:pt x="586" y="787"/>
                    </a:cubicBezTo>
                    <a:cubicBezTo>
                      <a:pt x="586" y="787"/>
                      <a:pt x="586" y="787"/>
                      <a:pt x="586" y="787"/>
                    </a:cubicBezTo>
                    <a:cubicBezTo>
                      <a:pt x="595" y="778"/>
                      <a:pt x="455" y="612"/>
                      <a:pt x="293" y="393"/>
                    </a:cubicBezTo>
                    <a:cubicBezTo>
                      <a:pt x="138" y="182"/>
                      <a:pt x="21"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142755" y="4548447"/>
                <a:ext cx="2858" cy="4334"/>
              </a:xfrm>
              <a:custGeom>
                <a:rect b="b" l="l" r="r" t="t"/>
                <a:pathLst>
                  <a:path extrusionOk="0" h="182" w="120">
                    <a:moveTo>
                      <a:pt x="105" y="1"/>
                    </a:moveTo>
                    <a:cubicBezTo>
                      <a:pt x="96" y="1"/>
                      <a:pt x="83" y="43"/>
                      <a:pt x="53" y="88"/>
                    </a:cubicBezTo>
                    <a:cubicBezTo>
                      <a:pt x="27" y="136"/>
                      <a:pt x="1" y="172"/>
                      <a:pt x="10" y="180"/>
                    </a:cubicBezTo>
                    <a:cubicBezTo>
                      <a:pt x="11" y="181"/>
                      <a:pt x="12" y="182"/>
                      <a:pt x="14" y="182"/>
                    </a:cubicBezTo>
                    <a:cubicBezTo>
                      <a:pt x="26" y="182"/>
                      <a:pt x="67" y="156"/>
                      <a:pt x="93" y="110"/>
                    </a:cubicBezTo>
                    <a:cubicBezTo>
                      <a:pt x="119" y="53"/>
                      <a:pt x="119" y="1"/>
                      <a:pt x="106" y="1"/>
                    </a:cubicBezTo>
                    <a:cubicBezTo>
                      <a:pt x="105" y="1"/>
                      <a:pt x="105" y="1"/>
                      <a:pt x="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146637" y="4539397"/>
                <a:ext cx="1381" cy="4191"/>
              </a:xfrm>
              <a:custGeom>
                <a:rect b="b" l="l" r="r" t="t"/>
                <a:pathLst>
                  <a:path extrusionOk="0" h="176" w="58">
                    <a:moveTo>
                      <a:pt x="41" y="1"/>
                    </a:moveTo>
                    <a:cubicBezTo>
                      <a:pt x="29" y="1"/>
                      <a:pt x="17" y="39"/>
                      <a:pt x="9" y="84"/>
                    </a:cubicBezTo>
                    <a:cubicBezTo>
                      <a:pt x="1" y="132"/>
                      <a:pt x="5" y="171"/>
                      <a:pt x="17" y="175"/>
                    </a:cubicBezTo>
                    <a:cubicBezTo>
                      <a:pt x="27" y="175"/>
                      <a:pt x="44" y="141"/>
                      <a:pt x="48" y="88"/>
                    </a:cubicBezTo>
                    <a:cubicBezTo>
                      <a:pt x="57" y="40"/>
                      <a:pt x="53" y="1"/>
                      <a:pt x="44" y="1"/>
                    </a:cubicBezTo>
                    <a:cubicBezTo>
                      <a:pt x="43" y="1"/>
                      <a:pt x="42"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145065" y="4530634"/>
                <a:ext cx="2405" cy="4548"/>
              </a:xfrm>
              <a:custGeom>
                <a:rect b="b" l="l" r="r" t="t"/>
                <a:pathLst>
                  <a:path extrusionOk="0" h="191" w="101">
                    <a:moveTo>
                      <a:pt x="13" y="0"/>
                    </a:moveTo>
                    <a:cubicBezTo>
                      <a:pt x="11" y="0"/>
                      <a:pt x="10" y="1"/>
                      <a:pt x="9" y="2"/>
                    </a:cubicBezTo>
                    <a:cubicBezTo>
                      <a:pt x="0" y="11"/>
                      <a:pt x="27" y="45"/>
                      <a:pt x="45" y="93"/>
                    </a:cubicBezTo>
                    <a:cubicBezTo>
                      <a:pt x="61" y="146"/>
                      <a:pt x="61" y="190"/>
                      <a:pt x="71" y="190"/>
                    </a:cubicBezTo>
                    <a:cubicBezTo>
                      <a:pt x="71" y="190"/>
                      <a:pt x="72" y="190"/>
                      <a:pt x="72" y="190"/>
                    </a:cubicBezTo>
                    <a:cubicBezTo>
                      <a:pt x="85" y="190"/>
                      <a:pt x="100" y="139"/>
                      <a:pt x="83" y="81"/>
                    </a:cubicBezTo>
                    <a:cubicBezTo>
                      <a:pt x="64" y="27"/>
                      <a:pt x="26"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2"/>
              <p:cNvSpPr/>
              <p:nvPr/>
            </p:nvSpPr>
            <p:spPr>
              <a:xfrm>
                <a:off x="3142660" y="4524918"/>
                <a:ext cx="1286" cy="2524"/>
              </a:xfrm>
              <a:custGeom>
                <a:rect b="b" l="l" r="r" t="t"/>
                <a:pathLst>
                  <a:path extrusionOk="0" h="106" w="54">
                    <a:moveTo>
                      <a:pt x="17" y="0"/>
                    </a:moveTo>
                    <a:cubicBezTo>
                      <a:pt x="16" y="0"/>
                      <a:pt x="15" y="1"/>
                      <a:pt x="14" y="1"/>
                    </a:cubicBezTo>
                    <a:cubicBezTo>
                      <a:pt x="1" y="6"/>
                      <a:pt x="1" y="32"/>
                      <a:pt x="10" y="59"/>
                    </a:cubicBezTo>
                    <a:cubicBezTo>
                      <a:pt x="14" y="89"/>
                      <a:pt x="31" y="106"/>
                      <a:pt x="41" y="106"/>
                    </a:cubicBezTo>
                    <a:cubicBezTo>
                      <a:pt x="53" y="102"/>
                      <a:pt x="53" y="75"/>
                      <a:pt x="45" y="49"/>
                    </a:cubicBezTo>
                    <a:cubicBezTo>
                      <a:pt x="41" y="21"/>
                      <a:pt x="26"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2"/>
              <p:cNvSpPr/>
              <p:nvPr/>
            </p:nvSpPr>
            <p:spPr>
              <a:xfrm>
                <a:off x="3405549" y="3460049"/>
                <a:ext cx="19074" cy="31766"/>
              </a:xfrm>
              <a:custGeom>
                <a:rect b="b" l="l" r="r" t="t"/>
                <a:pathLst>
                  <a:path extrusionOk="0" h="1334" w="801">
                    <a:moveTo>
                      <a:pt x="398" y="1"/>
                    </a:moveTo>
                    <a:lnTo>
                      <a:pt x="1" y="858"/>
                    </a:lnTo>
                    <a:lnTo>
                      <a:pt x="325" y="1334"/>
                    </a:lnTo>
                    <a:lnTo>
                      <a:pt x="613" y="1290"/>
                    </a:lnTo>
                    <a:lnTo>
                      <a:pt x="801" y="783"/>
                    </a:lnTo>
                    <a:lnTo>
                      <a:pt x="398" y="1"/>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2"/>
              <p:cNvSpPr/>
              <p:nvPr/>
            </p:nvSpPr>
            <p:spPr>
              <a:xfrm>
                <a:off x="3139136" y="3817435"/>
                <a:ext cx="402955" cy="790408"/>
              </a:xfrm>
              <a:custGeom>
                <a:rect b="b" l="l" r="r" t="t"/>
                <a:pathLst>
                  <a:path extrusionOk="0" h="33193" w="16922">
                    <a:moveTo>
                      <a:pt x="6609" y="1"/>
                    </a:moveTo>
                    <a:cubicBezTo>
                      <a:pt x="6609" y="1"/>
                      <a:pt x="10196" y="16481"/>
                      <a:pt x="10274" y="16791"/>
                    </a:cubicBezTo>
                    <a:cubicBezTo>
                      <a:pt x="10353" y="17106"/>
                      <a:pt x="1" y="28656"/>
                      <a:pt x="1" y="28656"/>
                    </a:cubicBezTo>
                    <a:lnTo>
                      <a:pt x="3750" y="33192"/>
                    </a:lnTo>
                    <a:cubicBezTo>
                      <a:pt x="3750" y="33192"/>
                      <a:pt x="16188" y="19981"/>
                      <a:pt x="16555" y="19173"/>
                    </a:cubicBezTo>
                    <a:cubicBezTo>
                      <a:pt x="16922" y="18361"/>
                      <a:pt x="14370" y="1408"/>
                      <a:pt x="14370" y="1408"/>
                    </a:cubicBezTo>
                    <a:lnTo>
                      <a:pt x="66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2"/>
              <p:cNvSpPr/>
              <p:nvPr/>
            </p:nvSpPr>
            <p:spPr>
              <a:xfrm>
                <a:off x="3162974" y="4474860"/>
                <a:ext cx="83796" cy="113681"/>
              </a:xfrm>
              <a:custGeom>
                <a:rect b="b" l="l" r="r" t="t"/>
                <a:pathLst>
                  <a:path extrusionOk="0" h="4774" w="3519">
                    <a:moveTo>
                      <a:pt x="5" y="1"/>
                    </a:moveTo>
                    <a:cubicBezTo>
                      <a:pt x="5" y="1"/>
                      <a:pt x="5" y="1"/>
                      <a:pt x="5" y="1"/>
                    </a:cubicBezTo>
                    <a:cubicBezTo>
                      <a:pt x="0" y="1"/>
                      <a:pt x="39" y="76"/>
                      <a:pt x="118" y="207"/>
                    </a:cubicBezTo>
                    <a:cubicBezTo>
                      <a:pt x="192" y="334"/>
                      <a:pt x="311" y="517"/>
                      <a:pt x="455" y="739"/>
                    </a:cubicBezTo>
                    <a:cubicBezTo>
                      <a:pt x="751" y="1190"/>
                      <a:pt x="1167" y="1802"/>
                      <a:pt x="1652" y="2462"/>
                    </a:cubicBezTo>
                    <a:cubicBezTo>
                      <a:pt x="2137" y="3121"/>
                      <a:pt x="2601" y="3708"/>
                      <a:pt x="2941" y="4118"/>
                    </a:cubicBezTo>
                    <a:cubicBezTo>
                      <a:pt x="3111" y="4328"/>
                      <a:pt x="3252" y="4494"/>
                      <a:pt x="3353" y="4603"/>
                    </a:cubicBezTo>
                    <a:cubicBezTo>
                      <a:pt x="3445" y="4713"/>
                      <a:pt x="3506" y="4773"/>
                      <a:pt x="3513" y="4773"/>
                    </a:cubicBezTo>
                    <a:cubicBezTo>
                      <a:pt x="3514" y="4773"/>
                      <a:pt x="3514" y="4773"/>
                      <a:pt x="3514" y="4773"/>
                    </a:cubicBezTo>
                    <a:cubicBezTo>
                      <a:pt x="3518" y="4769"/>
                      <a:pt x="3470" y="4699"/>
                      <a:pt x="3383" y="4577"/>
                    </a:cubicBezTo>
                    <a:cubicBezTo>
                      <a:pt x="3278" y="4442"/>
                      <a:pt x="3151" y="4271"/>
                      <a:pt x="2998" y="4075"/>
                    </a:cubicBezTo>
                    <a:cubicBezTo>
                      <a:pt x="2675" y="3646"/>
                      <a:pt x="2225" y="3061"/>
                      <a:pt x="1739" y="2401"/>
                    </a:cubicBezTo>
                    <a:cubicBezTo>
                      <a:pt x="1255" y="1741"/>
                      <a:pt x="826" y="1138"/>
                      <a:pt x="521" y="701"/>
                    </a:cubicBezTo>
                    <a:cubicBezTo>
                      <a:pt x="372" y="495"/>
                      <a:pt x="249" y="320"/>
                      <a:pt x="148" y="180"/>
                    </a:cubicBezTo>
                    <a:cubicBezTo>
                      <a:pt x="64" y="66"/>
                      <a:pt x="12" y="1"/>
                      <a:pt x="5" y="1"/>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2"/>
              <p:cNvSpPr/>
              <p:nvPr/>
            </p:nvSpPr>
            <p:spPr>
              <a:xfrm>
                <a:off x="3237275" y="3793620"/>
                <a:ext cx="256437" cy="885182"/>
              </a:xfrm>
              <a:custGeom>
                <a:rect b="b" l="l" r="r" t="t"/>
                <a:pathLst>
                  <a:path extrusionOk="0" h="37173" w="10769">
                    <a:moveTo>
                      <a:pt x="1338" y="0"/>
                    </a:moveTo>
                    <a:lnTo>
                      <a:pt x="1045" y="573"/>
                    </a:lnTo>
                    <a:cubicBezTo>
                      <a:pt x="184" y="2251"/>
                      <a:pt x="1" y="4200"/>
                      <a:pt x="542" y="6009"/>
                    </a:cubicBezTo>
                    <a:lnTo>
                      <a:pt x="4878" y="20545"/>
                    </a:lnTo>
                    <a:lnTo>
                      <a:pt x="4507" y="36941"/>
                    </a:lnTo>
                    <a:lnTo>
                      <a:pt x="10056" y="37173"/>
                    </a:lnTo>
                    <a:cubicBezTo>
                      <a:pt x="10056" y="37173"/>
                      <a:pt x="10261" y="24648"/>
                      <a:pt x="10550" y="20763"/>
                    </a:cubicBezTo>
                    <a:cubicBezTo>
                      <a:pt x="10768" y="17830"/>
                      <a:pt x="8890" y="9234"/>
                      <a:pt x="8041" y="4659"/>
                    </a:cubicBezTo>
                    <a:lnTo>
                      <a:pt x="10249" y="2408"/>
                    </a:lnTo>
                    <a:lnTo>
                      <a:pt x="8440" y="1945"/>
                    </a:lnTo>
                    <a:lnTo>
                      <a:pt x="133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2"/>
              <p:cNvSpPr/>
              <p:nvPr/>
            </p:nvSpPr>
            <p:spPr>
              <a:xfrm>
                <a:off x="3291906" y="3829532"/>
                <a:ext cx="56555" cy="45625"/>
              </a:xfrm>
              <a:custGeom>
                <a:rect b="b" l="l" r="r" t="t"/>
                <a:pathLst>
                  <a:path extrusionOk="0" h="1916" w="2375">
                    <a:moveTo>
                      <a:pt x="2347" y="0"/>
                    </a:moveTo>
                    <a:cubicBezTo>
                      <a:pt x="2330" y="0"/>
                      <a:pt x="2316" y="191"/>
                      <a:pt x="2217" y="472"/>
                    </a:cubicBezTo>
                    <a:cubicBezTo>
                      <a:pt x="2120" y="751"/>
                      <a:pt x="1915" y="1128"/>
                      <a:pt x="1557" y="1407"/>
                    </a:cubicBezTo>
                    <a:cubicBezTo>
                      <a:pt x="1255" y="1648"/>
                      <a:pt x="910" y="1770"/>
                      <a:pt x="639" y="1818"/>
                    </a:cubicBezTo>
                    <a:cubicBezTo>
                      <a:pt x="460" y="1849"/>
                      <a:pt x="310" y="1854"/>
                      <a:pt x="202" y="1854"/>
                    </a:cubicBezTo>
                    <a:cubicBezTo>
                      <a:pt x="141" y="1854"/>
                      <a:pt x="94" y="1853"/>
                      <a:pt x="62" y="1853"/>
                    </a:cubicBezTo>
                    <a:lnTo>
                      <a:pt x="57" y="1853"/>
                    </a:lnTo>
                    <a:cubicBezTo>
                      <a:pt x="18" y="1862"/>
                      <a:pt x="1" y="1866"/>
                      <a:pt x="5" y="1870"/>
                    </a:cubicBezTo>
                    <a:cubicBezTo>
                      <a:pt x="5" y="1873"/>
                      <a:pt x="14" y="1876"/>
                      <a:pt x="33" y="1876"/>
                    </a:cubicBezTo>
                    <a:cubicBezTo>
                      <a:pt x="40" y="1876"/>
                      <a:pt x="49" y="1876"/>
                      <a:pt x="59" y="1875"/>
                    </a:cubicBezTo>
                    <a:lnTo>
                      <a:pt x="59" y="1875"/>
                    </a:lnTo>
                    <a:cubicBezTo>
                      <a:pt x="120" y="1893"/>
                      <a:pt x="243" y="1916"/>
                      <a:pt x="409" y="1916"/>
                    </a:cubicBezTo>
                    <a:cubicBezTo>
                      <a:pt x="481" y="1916"/>
                      <a:pt x="561" y="1912"/>
                      <a:pt x="648" y="1901"/>
                    </a:cubicBezTo>
                    <a:cubicBezTo>
                      <a:pt x="936" y="1866"/>
                      <a:pt x="1303" y="1743"/>
                      <a:pt x="1622" y="1491"/>
                    </a:cubicBezTo>
                    <a:cubicBezTo>
                      <a:pt x="2003" y="1193"/>
                      <a:pt x="2207" y="791"/>
                      <a:pt x="2291" y="494"/>
                    </a:cubicBezTo>
                    <a:cubicBezTo>
                      <a:pt x="2374" y="192"/>
                      <a:pt x="2356" y="0"/>
                      <a:pt x="2348" y="0"/>
                    </a:cubicBezTo>
                    <a:cubicBezTo>
                      <a:pt x="2348" y="0"/>
                      <a:pt x="2347" y="0"/>
                      <a:pt x="2347" y="0"/>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2"/>
              <p:cNvSpPr/>
              <p:nvPr/>
            </p:nvSpPr>
            <p:spPr>
              <a:xfrm>
                <a:off x="3346465" y="4640919"/>
                <a:ext cx="130921" cy="9192"/>
              </a:xfrm>
              <a:custGeom>
                <a:rect b="b" l="l" r="r" t="t"/>
                <a:pathLst>
                  <a:path extrusionOk="0" h="386" w="5498">
                    <a:moveTo>
                      <a:pt x="61" y="1"/>
                    </a:moveTo>
                    <a:cubicBezTo>
                      <a:pt x="24" y="1"/>
                      <a:pt x="4" y="3"/>
                      <a:pt x="4" y="7"/>
                    </a:cubicBezTo>
                    <a:cubicBezTo>
                      <a:pt x="0" y="16"/>
                      <a:pt x="79" y="29"/>
                      <a:pt x="214" y="51"/>
                    </a:cubicBezTo>
                    <a:cubicBezTo>
                      <a:pt x="354" y="69"/>
                      <a:pt x="555" y="95"/>
                      <a:pt x="804" y="117"/>
                    </a:cubicBezTo>
                    <a:cubicBezTo>
                      <a:pt x="1298" y="170"/>
                      <a:pt x="1988" y="213"/>
                      <a:pt x="2744" y="252"/>
                    </a:cubicBezTo>
                    <a:cubicBezTo>
                      <a:pt x="3492" y="287"/>
                      <a:pt x="4164" y="322"/>
                      <a:pt x="4688" y="348"/>
                    </a:cubicBezTo>
                    <a:cubicBezTo>
                      <a:pt x="4920" y="357"/>
                      <a:pt x="5113" y="370"/>
                      <a:pt x="5279" y="379"/>
                    </a:cubicBezTo>
                    <a:cubicBezTo>
                      <a:pt x="5347" y="384"/>
                      <a:pt x="5400" y="386"/>
                      <a:pt x="5437" y="386"/>
                    </a:cubicBezTo>
                    <a:cubicBezTo>
                      <a:pt x="5473" y="386"/>
                      <a:pt x="5493" y="384"/>
                      <a:pt x="5493" y="379"/>
                    </a:cubicBezTo>
                    <a:cubicBezTo>
                      <a:pt x="5497" y="370"/>
                      <a:pt x="5418" y="357"/>
                      <a:pt x="5283" y="339"/>
                    </a:cubicBezTo>
                    <a:cubicBezTo>
                      <a:pt x="5144" y="317"/>
                      <a:pt x="4942" y="295"/>
                      <a:pt x="4694" y="269"/>
                    </a:cubicBezTo>
                    <a:cubicBezTo>
                      <a:pt x="4200" y="222"/>
                      <a:pt x="3509" y="182"/>
                      <a:pt x="2753" y="143"/>
                    </a:cubicBezTo>
                    <a:cubicBezTo>
                      <a:pt x="2006" y="104"/>
                      <a:pt x="1332" y="69"/>
                      <a:pt x="808" y="43"/>
                    </a:cubicBezTo>
                    <a:cubicBezTo>
                      <a:pt x="577" y="29"/>
                      <a:pt x="384" y="16"/>
                      <a:pt x="218" y="7"/>
                    </a:cubicBezTo>
                    <a:cubicBezTo>
                      <a:pt x="151" y="3"/>
                      <a:pt x="97" y="1"/>
                      <a:pt x="61" y="1"/>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2"/>
              <p:cNvSpPr/>
              <p:nvPr/>
            </p:nvSpPr>
            <p:spPr>
              <a:xfrm>
                <a:off x="3418576" y="3885211"/>
                <a:ext cx="75152" cy="443436"/>
              </a:xfrm>
              <a:custGeom>
                <a:rect b="b" l="l" r="r" t="t"/>
                <a:pathLst>
                  <a:path extrusionOk="0" h="18622" w="3156">
                    <a:moveTo>
                      <a:pt x="4" y="0"/>
                    </a:moveTo>
                    <a:cubicBezTo>
                      <a:pt x="0" y="0"/>
                      <a:pt x="4" y="18"/>
                      <a:pt x="9" y="48"/>
                    </a:cubicBezTo>
                    <a:cubicBezTo>
                      <a:pt x="14" y="87"/>
                      <a:pt x="22" y="131"/>
                      <a:pt x="31" y="188"/>
                    </a:cubicBezTo>
                    <a:cubicBezTo>
                      <a:pt x="57" y="323"/>
                      <a:pt x="92" y="503"/>
                      <a:pt x="135" y="730"/>
                    </a:cubicBezTo>
                    <a:cubicBezTo>
                      <a:pt x="232" y="1211"/>
                      <a:pt x="371" y="1888"/>
                      <a:pt x="538" y="2719"/>
                    </a:cubicBezTo>
                    <a:cubicBezTo>
                      <a:pt x="892" y="4405"/>
                      <a:pt x="1372" y="6717"/>
                      <a:pt x="1906" y="9274"/>
                    </a:cubicBezTo>
                    <a:cubicBezTo>
                      <a:pt x="2172" y="10549"/>
                      <a:pt x="2443" y="11769"/>
                      <a:pt x="2644" y="12879"/>
                    </a:cubicBezTo>
                    <a:cubicBezTo>
                      <a:pt x="2850" y="13994"/>
                      <a:pt x="2985" y="15003"/>
                      <a:pt x="3033" y="15855"/>
                    </a:cubicBezTo>
                    <a:cubicBezTo>
                      <a:pt x="3090" y="16707"/>
                      <a:pt x="3072" y="17402"/>
                      <a:pt x="3038" y="17879"/>
                    </a:cubicBezTo>
                    <a:cubicBezTo>
                      <a:pt x="3029" y="18119"/>
                      <a:pt x="3007" y="18302"/>
                      <a:pt x="2994" y="18429"/>
                    </a:cubicBezTo>
                    <a:cubicBezTo>
                      <a:pt x="2989" y="18486"/>
                      <a:pt x="2985" y="18534"/>
                      <a:pt x="2985" y="18569"/>
                    </a:cubicBezTo>
                    <a:cubicBezTo>
                      <a:pt x="2981" y="18603"/>
                      <a:pt x="2981" y="18621"/>
                      <a:pt x="2981" y="18621"/>
                    </a:cubicBezTo>
                    <a:cubicBezTo>
                      <a:pt x="2985" y="18621"/>
                      <a:pt x="2989" y="18603"/>
                      <a:pt x="2994" y="18573"/>
                    </a:cubicBezTo>
                    <a:cubicBezTo>
                      <a:pt x="2998" y="18534"/>
                      <a:pt x="3007" y="18486"/>
                      <a:pt x="3016" y="18429"/>
                    </a:cubicBezTo>
                    <a:cubicBezTo>
                      <a:pt x="3033" y="18307"/>
                      <a:pt x="3064" y="18123"/>
                      <a:pt x="3082" y="17883"/>
                    </a:cubicBezTo>
                    <a:cubicBezTo>
                      <a:pt x="3125" y="17407"/>
                      <a:pt x="3155" y="16707"/>
                      <a:pt x="3112" y="15850"/>
                    </a:cubicBezTo>
                    <a:cubicBezTo>
                      <a:pt x="3068" y="14994"/>
                      <a:pt x="2941" y="13980"/>
                      <a:pt x="2741" y="12861"/>
                    </a:cubicBezTo>
                    <a:cubicBezTo>
                      <a:pt x="2544" y="11747"/>
                      <a:pt x="2277" y="10527"/>
                      <a:pt x="2011" y="9252"/>
                    </a:cubicBezTo>
                    <a:cubicBezTo>
                      <a:pt x="1464" y="6699"/>
                      <a:pt x="970" y="4387"/>
                      <a:pt x="612" y="2705"/>
                    </a:cubicBezTo>
                    <a:cubicBezTo>
                      <a:pt x="428" y="1874"/>
                      <a:pt x="280" y="1202"/>
                      <a:pt x="175" y="721"/>
                    </a:cubicBezTo>
                    <a:cubicBezTo>
                      <a:pt x="123" y="498"/>
                      <a:pt x="83" y="319"/>
                      <a:pt x="53" y="184"/>
                    </a:cubicBezTo>
                    <a:cubicBezTo>
                      <a:pt x="40" y="131"/>
                      <a:pt x="26" y="83"/>
                      <a:pt x="18" y="48"/>
                    </a:cubicBezTo>
                    <a:cubicBezTo>
                      <a:pt x="9" y="13"/>
                      <a:pt x="4" y="0"/>
                      <a:pt x="4" y="0"/>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2"/>
              <p:cNvSpPr/>
              <p:nvPr/>
            </p:nvSpPr>
            <p:spPr>
              <a:xfrm>
                <a:off x="3346322" y="4259767"/>
                <a:ext cx="7858" cy="239697"/>
              </a:xfrm>
              <a:custGeom>
                <a:rect b="b" l="l" r="r" t="t"/>
                <a:pathLst>
                  <a:path extrusionOk="0" h="10066" w="330">
                    <a:moveTo>
                      <a:pt x="11" y="0"/>
                    </a:moveTo>
                    <a:cubicBezTo>
                      <a:pt x="11" y="0"/>
                      <a:pt x="10" y="0"/>
                      <a:pt x="10" y="0"/>
                    </a:cubicBezTo>
                    <a:cubicBezTo>
                      <a:pt x="1" y="0"/>
                      <a:pt x="23" y="92"/>
                      <a:pt x="67" y="259"/>
                    </a:cubicBezTo>
                    <a:cubicBezTo>
                      <a:pt x="119" y="442"/>
                      <a:pt x="184" y="682"/>
                      <a:pt x="268" y="978"/>
                    </a:cubicBezTo>
                    <a:lnTo>
                      <a:pt x="268" y="978"/>
                    </a:lnTo>
                    <a:cubicBezTo>
                      <a:pt x="228" y="1887"/>
                      <a:pt x="184" y="3357"/>
                      <a:pt x="141" y="5009"/>
                    </a:cubicBezTo>
                    <a:cubicBezTo>
                      <a:pt x="102" y="6407"/>
                      <a:pt x="75" y="7670"/>
                      <a:pt x="63" y="8583"/>
                    </a:cubicBezTo>
                    <a:cubicBezTo>
                      <a:pt x="59" y="9029"/>
                      <a:pt x="53" y="9396"/>
                      <a:pt x="49" y="9667"/>
                    </a:cubicBezTo>
                    <a:cubicBezTo>
                      <a:pt x="53" y="9785"/>
                      <a:pt x="53" y="9882"/>
                      <a:pt x="53" y="9960"/>
                    </a:cubicBezTo>
                    <a:cubicBezTo>
                      <a:pt x="53" y="10029"/>
                      <a:pt x="59" y="10065"/>
                      <a:pt x="63" y="10065"/>
                    </a:cubicBezTo>
                    <a:cubicBezTo>
                      <a:pt x="67" y="10065"/>
                      <a:pt x="71" y="10029"/>
                      <a:pt x="75" y="9960"/>
                    </a:cubicBezTo>
                    <a:cubicBezTo>
                      <a:pt x="80" y="9882"/>
                      <a:pt x="85" y="9785"/>
                      <a:pt x="93" y="9667"/>
                    </a:cubicBezTo>
                    <a:cubicBezTo>
                      <a:pt x="106" y="9396"/>
                      <a:pt x="119" y="9029"/>
                      <a:pt x="137" y="8583"/>
                    </a:cubicBezTo>
                    <a:cubicBezTo>
                      <a:pt x="172" y="7670"/>
                      <a:pt x="211" y="6407"/>
                      <a:pt x="246" y="5013"/>
                    </a:cubicBezTo>
                    <a:cubicBezTo>
                      <a:pt x="289" y="3353"/>
                      <a:pt x="321" y="1879"/>
                      <a:pt x="329" y="975"/>
                    </a:cubicBezTo>
                    <a:lnTo>
                      <a:pt x="329" y="966"/>
                    </a:lnTo>
                    <a:lnTo>
                      <a:pt x="329" y="961"/>
                    </a:lnTo>
                    <a:cubicBezTo>
                      <a:pt x="233" y="669"/>
                      <a:pt x="158" y="428"/>
                      <a:pt x="102" y="249"/>
                    </a:cubicBezTo>
                    <a:cubicBezTo>
                      <a:pt x="46" y="91"/>
                      <a:pt x="16" y="0"/>
                      <a:pt x="11" y="0"/>
                    </a:cubicBezTo>
                    <a:close/>
                  </a:path>
                </a:pathLst>
              </a:custGeom>
              <a:solidFill>
                <a:srgbClr val="FFC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2"/>
              <p:cNvSpPr/>
              <p:nvPr/>
            </p:nvSpPr>
            <p:spPr>
              <a:xfrm>
                <a:off x="3277022" y="3570478"/>
                <a:ext cx="451985" cy="206883"/>
              </a:xfrm>
              <a:custGeom>
                <a:rect b="b" l="l" r="r" t="t"/>
                <a:pathLst>
                  <a:path extrusionOk="0" h="8688" w="18981">
                    <a:moveTo>
                      <a:pt x="2824" y="1"/>
                    </a:moveTo>
                    <a:lnTo>
                      <a:pt x="0" y="2793"/>
                    </a:lnTo>
                    <a:cubicBezTo>
                      <a:pt x="363" y="3418"/>
                      <a:pt x="1535" y="4864"/>
                      <a:pt x="3366" y="7373"/>
                    </a:cubicBezTo>
                    <a:cubicBezTo>
                      <a:pt x="4061" y="8323"/>
                      <a:pt x="5101" y="8688"/>
                      <a:pt x="6289" y="8688"/>
                    </a:cubicBezTo>
                    <a:cubicBezTo>
                      <a:pt x="10222" y="8688"/>
                      <a:pt x="15777" y="4690"/>
                      <a:pt x="15777" y="4690"/>
                    </a:cubicBezTo>
                    <a:lnTo>
                      <a:pt x="15869" y="4646"/>
                    </a:lnTo>
                    <a:cubicBezTo>
                      <a:pt x="16620" y="4261"/>
                      <a:pt x="17512" y="3785"/>
                      <a:pt x="17949" y="3480"/>
                    </a:cubicBezTo>
                    <a:cubicBezTo>
                      <a:pt x="18758" y="2911"/>
                      <a:pt x="18710" y="2837"/>
                      <a:pt x="18631" y="2750"/>
                    </a:cubicBezTo>
                    <a:cubicBezTo>
                      <a:pt x="18611" y="2729"/>
                      <a:pt x="18583" y="2720"/>
                      <a:pt x="18549" y="2720"/>
                    </a:cubicBezTo>
                    <a:cubicBezTo>
                      <a:pt x="18258" y="2720"/>
                      <a:pt x="17499" y="3375"/>
                      <a:pt x="17322" y="3375"/>
                    </a:cubicBezTo>
                    <a:cubicBezTo>
                      <a:pt x="17287" y="3375"/>
                      <a:pt x="17274" y="3349"/>
                      <a:pt x="17294" y="3287"/>
                    </a:cubicBezTo>
                    <a:cubicBezTo>
                      <a:pt x="17420" y="2877"/>
                      <a:pt x="18980" y="2032"/>
                      <a:pt x="18744" y="1802"/>
                    </a:cubicBezTo>
                    <a:cubicBezTo>
                      <a:pt x="18712" y="1770"/>
                      <a:pt x="18668" y="1756"/>
                      <a:pt x="18617" y="1756"/>
                    </a:cubicBezTo>
                    <a:cubicBezTo>
                      <a:pt x="18180" y="1756"/>
                      <a:pt x="17146" y="2765"/>
                      <a:pt x="17040" y="2855"/>
                    </a:cubicBezTo>
                    <a:cubicBezTo>
                      <a:pt x="17016" y="2875"/>
                      <a:pt x="16990" y="2883"/>
                      <a:pt x="16966" y="2883"/>
                    </a:cubicBezTo>
                    <a:cubicBezTo>
                      <a:pt x="16876" y="2883"/>
                      <a:pt x="16805" y="2767"/>
                      <a:pt x="16892" y="2702"/>
                    </a:cubicBezTo>
                    <a:cubicBezTo>
                      <a:pt x="17049" y="2583"/>
                      <a:pt x="18670" y="1294"/>
                      <a:pt x="18373" y="997"/>
                    </a:cubicBezTo>
                    <a:cubicBezTo>
                      <a:pt x="18340" y="964"/>
                      <a:pt x="18303" y="951"/>
                      <a:pt x="18265" y="951"/>
                    </a:cubicBezTo>
                    <a:cubicBezTo>
                      <a:pt x="18114" y="951"/>
                      <a:pt x="17949" y="1163"/>
                      <a:pt x="17949" y="1163"/>
                    </a:cubicBezTo>
                    <a:cubicBezTo>
                      <a:pt x="17949" y="1163"/>
                      <a:pt x="16660" y="2350"/>
                      <a:pt x="16411" y="2350"/>
                    </a:cubicBezTo>
                    <a:cubicBezTo>
                      <a:pt x="16398" y="2350"/>
                      <a:pt x="16387" y="2346"/>
                      <a:pt x="16380" y="2339"/>
                    </a:cubicBezTo>
                    <a:cubicBezTo>
                      <a:pt x="16241" y="2195"/>
                      <a:pt x="17058" y="1391"/>
                      <a:pt x="17350" y="1137"/>
                    </a:cubicBezTo>
                    <a:cubicBezTo>
                      <a:pt x="17639" y="888"/>
                      <a:pt x="17643" y="648"/>
                      <a:pt x="17429" y="608"/>
                    </a:cubicBezTo>
                    <a:cubicBezTo>
                      <a:pt x="17426" y="607"/>
                      <a:pt x="17423" y="607"/>
                      <a:pt x="17419" y="607"/>
                    </a:cubicBezTo>
                    <a:cubicBezTo>
                      <a:pt x="17249" y="607"/>
                      <a:pt x="16362" y="1335"/>
                      <a:pt x="16083" y="1582"/>
                    </a:cubicBezTo>
                    <a:cubicBezTo>
                      <a:pt x="15885" y="1762"/>
                      <a:pt x="15452" y="2163"/>
                      <a:pt x="15241" y="2163"/>
                    </a:cubicBezTo>
                    <a:cubicBezTo>
                      <a:pt x="15149" y="2163"/>
                      <a:pt x="15100" y="2087"/>
                      <a:pt x="15130" y="1885"/>
                    </a:cubicBezTo>
                    <a:cubicBezTo>
                      <a:pt x="15135" y="1875"/>
                      <a:pt x="15135" y="1867"/>
                      <a:pt x="15135" y="1854"/>
                    </a:cubicBezTo>
                    <a:cubicBezTo>
                      <a:pt x="15253" y="1203"/>
                      <a:pt x="15126" y="656"/>
                      <a:pt x="14982" y="525"/>
                    </a:cubicBezTo>
                    <a:cubicBezTo>
                      <a:pt x="14942" y="489"/>
                      <a:pt x="14895" y="473"/>
                      <a:pt x="14848" y="473"/>
                    </a:cubicBezTo>
                    <a:cubicBezTo>
                      <a:pt x="14733" y="473"/>
                      <a:pt x="14620" y="572"/>
                      <a:pt x="14611" y="709"/>
                    </a:cubicBezTo>
                    <a:cubicBezTo>
                      <a:pt x="14605" y="739"/>
                      <a:pt x="14605" y="770"/>
                      <a:pt x="14615" y="805"/>
                    </a:cubicBezTo>
                    <a:cubicBezTo>
                      <a:pt x="14619" y="818"/>
                      <a:pt x="14619" y="840"/>
                      <a:pt x="14623" y="852"/>
                    </a:cubicBezTo>
                    <a:cubicBezTo>
                      <a:pt x="14641" y="1045"/>
                      <a:pt x="14611" y="1320"/>
                      <a:pt x="14579" y="1534"/>
                    </a:cubicBezTo>
                    <a:cubicBezTo>
                      <a:pt x="14549" y="1736"/>
                      <a:pt x="14488" y="1933"/>
                      <a:pt x="14391" y="2111"/>
                    </a:cubicBezTo>
                    <a:cubicBezTo>
                      <a:pt x="14278" y="2321"/>
                      <a:pt x="14177" y="2496"/>
                      <a:pt x="14086" y="2641"/>
                    </a:cubicBezTo>
                    <a:cubicBezTo>
                      <a:pt x="13042" y="3218"/>
                      <a:pt x="10039" y="4733"/>
                      <a:pt x="7037" y="4965"/>
                    </a:cubicBezTo>
                    <a:cubicBezTo>
                      <a:pt x="7035" y="4965"/>
                      <a:pt x="7033" y="4965"/>
                      <a:pt x="7030" y="4965"/>
                    </a:cubicBezTo>
                    <a:cubicBezTo>
                      <a:pt x="6466" y="4965"/>
                      <a:pt x="2824" y="1"/>
                      <a:pt x="28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2"/>
              <p:cNvSpPr/>
              <p:nvPr/>
            </p:nvSpPr>
            <p:spPr>
              <a:xfrm>
                <a:off x="3250159" y="3501606"/>
                <a:ext cx="182166" cy="254532"/>
              </a:xfrm>
              <a:custGeom>
                <a:rect b="b" l="l" r="r" t="t"/>
                <a:pathLst>
                  <a:path extrusionOk="0" h="10689" w="7650">
                    <a:moveTo>
                      <a:pt x="1820" y="1"/>
                    </a:moveTo>
                    <a:cubicBezTo>
                      <a:pt x="1150" y="1"/>
                      <a:pt x="507" y="417"/>
                      <a:pt x="295" y="1118"/>
                    </a:cubicBezTo>
                    <a:cubicBezTo>
                      <a:pt x="59" y="1896"/>
                      <a:pt x="1" y="2994"/>
                      <a:pt x="473" y="4496"/>
                    </a:cubicBezTo>
                    <a:cubicBezTo>
                      <a:pt x="1666" y="8321"/>
                      <a:pt x="4188" y="10689"/>
                      <a:pt x="4188" y="10689"/>
                    </a:cubicBezTo>
                    <a:lnTo>
                      <a:pt x="7649" y="7149"/>
                    </a:lnTo>
                    <a:cubicBezTo>
                      <a:pt x="6368" y="5323"/>
                      <a:pt x="5263" y="3640"/>
                      <a:pt x="4149" y="1787"/>
                    </a:cubicBezTo>
                    <a:lnTo>
                      <a:pt x="2685" y="253"/>
                    </a:lnTo>
                    <a:cubicBezTo>
                      <a:pt x="2414" y="81"/>
                      <a:pt x="2114" y="1"/>
                      <a:pt x="1820" y="1"/>
                    </a:cubicBezTo>
                    <a:close/>
                  </a:path>
                </a:pathLst>
              </a:custGeom>
              <a:solidFill>
                <a:srgbClr val="FFA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2"/>
              <p:cNvSpPr/>
              <p:nvPr/>
            </p:nvSpPr>
            <p:spPr>
              <a:xfrm>
                <a:off x="3350823" y="3670189"/>
                <a:ext cx="83082" cy="81510"/>
              </a:xfrm>
              <a:custGeom>
                <a:rect b="b" l="l" r="r" t="t"/>
                <a:pathLst>
                  <a:path extrusionOk="0" h="3423" w="3489">
                    <a:moveTo>
                      <a:pt x="3482" y="0"/>
                    </a:moveTo>
                    <a:cubicBezTo>
                      <a:pt x="3462" y="0"/>
                      <a:pt x="3280" y="200"/>
                      <a:pt x="2985" y="516"/>
                    </a:cubicBezTo>
                    <a:cubicBezTo>
                      <a:pt x="2684" y="835"/>
                      <a:pt x="2264" y="1276"/>
                      <a:pt x="1788" y="1748"/>
                    </a:cubicBezTo>
                    <a:cubicBezTo>
                      <a:pt x="1307" y="2220"/>
                      <a:pt x="861" y="2635"/>
                      <a:pt x="534" y="2932"/>
                    </a:cubicBezTo>
                    <a:cubicBezTo>
                      <a:pt x="205" y="3230"/>
                      <a:pt x="1" y="3409"/>
                      <a:pt x="13" y="3422"/>
                    </a:cubicBezTo>
                    <a:cubicBezTo>
                      <a:pt x="14" y="3422"/>
                      <a:pt x="14" y="3422"/>
                      <a:pt x="14" y="3422"/>
                    </a:cubicBezTo>
                    <a:cubicBezTo>
                      <a:pt x="24" y="3422"/>
                      <a:pt x="79" y="3388"/>
                      <a:pt x="171" y="3317"/>
                    </a:cubicBezTo>
                    <a:cubicBezTo>
                      <a:pt x="271" y="3243"/>
                      <a:pt x="411" y="3129"/>
                      <a:pt x="582" y="2990"/>
                    </a:cubicBezTo>
                    <a:cubicBezTo>
                      <a:pt x="923" y="2706"/>
                      <a:pt x="1381" y="2299"/>
                      <a:pt x="1862" y="1827"/>
                    </a:cubicBezTo>
                    <a:cubicBezTo>
                      <a:pt x="2343" y="1351"/>
                      <a:pt x="2754" y="901"/>
                      <a:pt x="3042" y="564"/>
                    </a:cubicBezTo>
                    <a:cubicBezTo>
                      <a:pt x="3186" y="398"/>
                      <a:pt x="3299" y="258"/>
                      <a:pt x="3374" y="158"/>
                    </a:cubicBezTo>
                    <a:cubicBezTo>
                      <a:pt x="3448" y="62"/>
                      <a:pt x="3488" y="5"/>
                      <a:pt x="3483" y="1"/>
                    </a:cubicBezTo>
                    <a:cubicBezTo>
                      <a:pt x="3483" y="1"/>
                      <a:pt x="3482" y="0"/>
                      <a:pt x="34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2"/>
              <p:cNvSpPr/>
              <p:nvPr/>
            </p:nvSpPr>
            <p:spPr>
              <a:xfrm>
                <a:off x="3266925" y="3625537"/>
                <a:ext cx="79748" cy="126778"/>
              </a:xfrm>
              <a:custGeom>
                <a:rect b="b" l="l" r="r" t="t"/>
                <a:pathLst>
                  <a:path extrusionOk="0" h="5324" w="3349">
                    <a:moveTo>
                      <a:pt x="11" y="0"/>
                    </a:moveTo>
                    <a:cubicBezTo>
                      <a:pt x="10" y="0"/>
                      <a:pt x="10" y="0"/>
                      <a:pt x="10" y="0"/>
                    </a:cubicBezTo>
                    <a:cubicBezTo>
                      <a:pt x="1" y="0"/>
                      <a:pt x="31" y="83"/>
                      <a:pt x="97" y="232"/>
                    </a:cubicBezTo>
                    <a:cubicBezTo>
                      <a:pt x="154" y="381"/>
                      <a:pt x="255" y="591"/>
                      <a:pt x="386" y="844"/>
                    </a:cubicBezTo>
                    <a:cubicBezTo>
                      <a:pt x="644" y="1351"/>
                      <a:pt x="1037" y="2037"/>
                      <a:pt x="1509" y="2767"/>
                    </a:cubicBezTo>
                    <a:cubicBezTo>
                      <a:pt x="1981" y="3496"/>
                      <a:pt x="2435" y="4139"/>
                      <a:pt x="2772" y="4598"/>
                    </a:cubicBezTo>
                    <a:cubicBezTo>
                      <a:pt x="2942" y="4829"/>
                      <a:pt x="3082" y="5013"/>
                      <a:pt x="3183" y="5136"/>
                    </a:cubicBezTo>
                    <a:cubicBezTo>
                      <a:pt x="3275" y="5259"/>
                      <a:pt x="3336" y="5323"/>
                      <a:pt x="3344" y="5323"/>
                    </a:cubicBezTo>
                    <a:cubicBezTo>
                      <a:pt x="3344" y="5323"/>
                      <a:pt x="3344" y="5323"/>
                      <a:pt x="3344" y="5323"/>
                    </a:cubicBezTo>
                    <a:cubicBezTo>
                      <a:pt x="3349" y="5319"/>
                      <a:pt x="3305" y="5245"/>
                      <a:pt x="3213" y="5114"/>
                    </a:cubicBezTo>
                    <a:cubicBezTo>
                      <a:pt x="3113" y="4960"/>
                      <a:pt x="2986" y="4777"/>
                      <a:pt x="2833" y="4555"/>
                    </a:cubicBezTo>
                    <a:cubicBezTo>
                      <a:pt x="2514" y="4087"/>
                      <a:pt x="2068" y="3435"/>
                      <a:pt x="1600" y="2705"/>
                    </a:cubicBezTo>
                    <a:cubicBezTo>
                      <a:pt x="1128" y="1981"/>
                      <a:pt x="726" y="1307"/>
                      <a:pt x="451" y="809"/>
                    </a:cubicBezTo>
                    <a:cubicBezTo>
                      <a:pt x="311" y="559"/>
                      <a:pt x="206" y="355"/>
                      <a:pt x="132" y="214"/>
                    </a:cubicBezTo>
                    <a:cubicBezTo>
                      <a:pt x="59" y="78"/>
                      <a:pt x="17"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2"/>
              <p:cNvSpPr/>
              <p:nvPr/>
            </p:nvSpPr>
            <p:spPr>
              <a:xfrm>
                <a:off x="3331581" y="3650399"/>
                <a:ext cx="85654" cy="77891"/>
              </a:xfrm>
              <a:custGeom>
                <a:rect b="b" l="l" r="r" t="t"/>
                <a:pathLst>
                  <a:path extrusionOk="0" h="3271" w="3597">
                    <a:moveTo>
                      <a:pt x="3587" y="1"/>
                    </a:moveTo>
                    <a:cubicBezTo>
                      <a:pt x="3577" y="1"/>
                      <a:pt x="3522" y="39"/>
                      <a:pt x="3431" y="110"/>
                    </a:cubicBezTo>
                    <a:cubicBezTo>
                      <a:pt x="3334" y="185"/>
                      <a:pt x="3195" y="298"/>
                      <a:pt x="3028" y="443"/>
                    </a:cubicBezTo>
                    <a:cubicBezTo>
                      <a:pt x="2697" y="727"/>
                      <a:pt x="2246" y="1137"/>
                      <a:pt x="1761" y="1596"/>
                    </a:cubicBezTo>
                    <a:cubicBezTo>
                      <a:pt x="1289" y="2046"/>
                      <a:pt x="856" y="2452"/>
                      <a:pt x="520" y="2776"/>
                    </a:cubicBezTo>
                    <a:cubicBezTo>
                      <a:pt x="196" y="3073"/>
                      <a:pt x="0" y="3257"/>
                      <a:pt x="8" y="3270"/>
                    </a:cubicBezTo>
                    <a:cubicBezTo>
                      <a:pt x="9" y="3271"/>
                      <a:pt x="9" y="3271"/>
                      <a:pt x="9" y="3271"/>
                    </a:cubicBezTo>
                    <a:cubicBezTo>
                      <a:pt x="18" y="3271"/>
                      <a:pt x="74" y="3231"/>
                      <a:pt x="166" y="3160"/>
                    </a:cubicBezTo>
                    <a:cubicBezTo>
                      <a:pt x="266" y="3087"/>
                      <a:pt x="402" y="2972"/>
                      <a:pt x="568" y="2833"/>
                    </a:cubicBezTo>
                    <a:cubicBezTo>
                      <a:pt x="904" y="2545"/>
                      <a:pt x="1350" y="2138"/>
                      <a:pt x="1836" y="1675"/>
                    </a:cubicBezTo>
                    <a:cubicBezTo>
                      <a:pt x="2312" y="1225"/>
                      <a:pt x="2740" y="818"/>
                      <a:pt x="3076" y="495"/>
                    </a:cubicBezTo>
                    <a:cubicBezTo>
                      <a:pt x="3399" y="197"/>
                      <a:pt x="3597" y="14"/>
                      <a:pt x="3588" y="1"/>
                    </a:cubicBezTo>
                    <a:cubicBezTo>
                      <a:pt x="3588" y="1"/>
                      <a:pt x="3588" y="1"/>
                      <a:pt x="35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2"/>
              <p:cNvSpPr/>
              <p:nvPr/>
            </p:nvSpPr>
            <p:spPr>
              <a:xfrm>
                <a:off x="3341345" y="3647494"/>
                <a:ext cx="70271" cy="73176"/>
              </a:xfrm>
              <a:custGeom>
                <a:rect b="b" l="l" r="r" t="t"/>
                <a:pathLst>
                  <a:path extrusionOk="0" h="3073" w="2951">
                    <a:moveTo>
                      <a:pt x="984" y="0"/>
                    </a:moveTo>
                    <a:lnTo>
                      <a:pt x="0" y="914"/>
                    </a:lnTo>
                    <a:lnTo>
                      <a:pt x="1880" y="3072"/>
                    </a:lnTo>
                    <a:lnTo>
                      <a:pt x="2951" y="1993"/>
                    </a:lnTo>
                    <a:lnTo>
                      <a:pt x="984" y="0"/>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2"/>
              <p:cNvSpPr/>
              <p:nvPr/>
            </p:nvSpPr>
            <p:spPr>
              <a:xfrm>
                <a:off x="3356753" y="3659425"/>
                <a:ext cx="10739" cy="10096"/>
              </a:xfrm>
              <a:custGeom>
                <a:rect b="b" l="l" r="r" t="t"/>
                <a:pathLst>
                  <a:path extrusionOk="0" h="424" w="451">
                    <a:moveTo>
                      <a:pt x="227" y="1"/>
                    </a:moveTo>
                    <a:cubicBezTo>
                      <a:pt x="168" y="1"/>
                      <a:pt x="135" y="31"/>
                      <a:pt x="145" y="37"/>
                    </a:cubicBezTo>
                    <a:cubicBezTo>
                      <a:pt x="149" y="54"/>
                      <a:pt x="206" y="37"/>
                      <a:pt x="267" y="80"/>
                    </a:cubicBezTo>
                    <a:cubicBezTo>
                      <a:pt x="333" y="124"/>
                      <a:pt x="367" y="229"/>
                      <a:pt x="276" y="295"/>
                    </a:cubicBezTo>
                    <a:cubicBezTo>
                      <a:pt x="250" y="314"/>
                      <a:pt x="225" y="321"/>
                      <a:pt x="202" y="321"/>
                    </a:cubicBezTo>
                    <a:cubicBezTo>
                      <a:pt x="141" y="321"/>
                      <a:pt x="92" y="270"/>
                      <a:pt x="79" y="217"/>
                    </a:cubicBezTo>
                    <a:cubicBezTo>
                      <a:pt x="57" y="142"/>
                      <a:pt x="87" y="94"/>
                      <a:pt x="75" y="86"/>
                    </a:cubicBezTo>
                    <a:cubicBezTo>
                      <a:pt x="74" y="84"/>
                      <a:pt x="73" y="83"/>
                      <a:pt x="71" y="83"/>
                    </a:cubicBezTo>
                    <a:cubicBezTo>
                      <a:pt x="55" y="83"/>
                      <a:pt x="1" y="129"/>
                      <a:pt x="5" y="229"/>
                    </a:cubicBezTo>
                    <a:cubicBezTo>
                      <a:pt x="9" y="282"/>
                      <a:pt x="31" y="348"/>
                      <a:pt x="97" y="395"/>
                    </a:cubicBezTo>
                    <a:cubicBezTo>
                      <a:pt x="128" y="415"/>
                      <a:pt x="164" y="424"/>
                      <a:pt x="202" y="424"/>
                    </a:cubicBezTo>
                    <a:cubicBezTo>
                      <a:pt x="249" y="424"/>
                      <a:pt x="298" y="409"/>
                      <a:pt x="337" y="383"/>
                    </a:cubicBezTo>
                    <a:cubicBezTo>
                      <a:pt x="407" y="334"/>
                      <a:pt x="450" y="238"/>
                      <a:pt x="428" y="159"/>
                    </a:cubicBezTo>
                    <a:cubicBezTo>
                      <a:pt x="407" y="80"/>
                      <a:pt x="350" y="37"/>
                      <a:pt x="302" y="15"/>
                    </a:cubicBezTo>
                    <a:cubicBezTo>
                      <a:pt x="274" y="5"/>
                      <a:pt x="249"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2"/>
              <p:cNvSpPr/>
              <p:nvPr/>
            </p:nvSpPr>
            <p:spPr>
              <a:xfrm>
                <a:off x="3299622" y="3501439"/>
                <a:ext cx="129992" cy="161901"/>
              </a:xfrm>
              <a:custGeom>
                <a:rect b="b" l="l" r="r" t="t"/>
                <a:pathLst>
                  <a:path extrusionOk="0" h="6799" w="5459">
                    <a:moveTo>
                      <a:pt x="98" y="1"/>
                    </a:moveTo>
                    <a:cubicBezTo>
                      <a:pt x="90" y="1"/>
                      <a:pt x="82" y="1"/>
                      <a:pt x="74" y="2"/>
                    </a:cubicBezTo>
                    <a:cubicBezTo>
                      <a:pt x="27" y="2"/>
                      <a:pt x="1" y="2"/>
                      <a:pt x="1" y="7"/>
                    </a:cubicBezTo>
                    <a:cubicBezTo>
                      <a:pt x="1" y="16"/>
                      <a:pt x="100" y="16"/>
                      <a:pt x="280" y="68"/>
                    </a:cubicBezTo>
                    <a:cubicBezTo>
                      <a:pt x="455" y="116"/>
                      <a:pt x="699" y="238"/>
                      <a:pt x="957" y="453"/>
                    </a:cubicBezTo>
                    <a:cubicBezTo>
                      <a:pt x="1473" y="881"/>
                      <a:pt x="2050" y="1645"/>
                      <a:pt x="2548" y="2581"/>
                    </a:cubicBezTo>
                    <a:lnTo>
                      <a:pt x="2548" y="2585"/>
                    </a:lnTo>
                    <a:lnTo>
                      <a:pt x="2548" y="2589"/>
                    </a:lnTo>
                    <a:cubicBezTo>
                      <a:pt x="2666" y="2769"/>
                      <a:pt x="2788" y="2956"/>
                      <a:pt x="2915" y="3148"/>
                    </a:cubicBezTo>
                    <a:cubicBezTo>
                      <a:pt x="3575" y="4185"/>
                      <a:pt x="4170" y="5124"/>
                      <a:pt x="4642" y="5776"/>
                    </a:cubicBezTo>
                    <a:cubicBezTo>
                      <a:pt x="4878" y="6103"/>
                      <a:pt x="5078" y="6361"/>
                      <a:pt x="5223" y="6536"/>
                    </a:cubicBezTo>
                    <a:cubicBezTo>
                      <a:pt x="5363" y="6706"/>
                      <a:pt x="5446" y="6798"/>
                      <a:pt x="5454" y="6798"/>
                    </a:cubicBezTo>
                    <a:cubicBezTo>
                      <a:pt x="5454" y="6798"/>
                      <a:pt x="5454" y="6798"/>
                      <a:pt x="5455" y="6798"/>
                    </a:cubicBezTo>
                    <a:cubicBezTo>
                      <a:pt x="5459" y="6793"/>
                      <a:pt x="5388" y="6693"/>
                      <a:pt x="5253" y="6510"/>
                    </a:cubicBezTo>
                    <a:cubicBezTo>
                      <a:pt x="5122" y="6331"/>
                      <a:pt x="4930" y="6064"/>
                      <a:pt x="4703" y="5732"/>
                    </a:cubicBezTo>
                    <a:cubicBezTo>
                      <a:pt x="4248" y="5072"/>
                      <a:pt x="3662" y="4128"/>
                      <a:pt x="3002" y="3092"/>
                    </a:cubicBezTo>
                    <a:cubicBezTo>
                      <a:pt x="2875" y="2900"/>
                      <a:pt x="2754" y="2712"/>
                      <a:pt x="2635" y="2529"/>
                    </a:cubicBezTo>
                    <a:lnTo>
                      <a:pt x="2635" y="2529"/>
                    </a:lnTo>
                    <a:lnTo>
                      <a:pt x="2639" y="2533"/>
                    </a:lnTo>
                    <a:cubicBezTo>
                      <a:pt x="2133" y="1585"/>
                      <a:pt x="1542" y="820"/>
                      <a:pt x="1001" y="400"/>
                    </a:cubicBezTo>
                    <a:cubicBezTo>
                      <a:pt x="730" y="185"/>
                      <a:pt x="477" y="68"/>
                      <a:pt x="289" y="28"/>
                    </a:cubicBezTo>
                    <a:cubicBezTo>
                      <a:pt x="211" y="10"/>
                      <a:pt x="146" y="1"/>
                      <a:pt x="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62"/>
            <p:cNvGrpSpPr/>
            <p:nvPr/>
          </p:nvGrpSpPr>
          <p:grpSpPr>
            <a:xfrm>
              <a:off x="3619118" y="2953347"/>
              <a:ext cx="2555947" cy="1360432"/>
              <a:chOff x="3619118" y="2953347"/>
              <a:chExt cx="2555947" cy="1360432"/>
            </a:xfrm>
          </p:grpSpPr>
          <p:sp>
            <p:nvSpPr>
              <p:cNvPr id="833" name="Google Shape;833;p62"/>
              <p:cNvSpPr/>
              <p:nvPr/>
            </p:nvSpPr>
            <p:spPr>
              <a:xfrm>
                <a:off x="4894532" y="4209708"/>
                <a:ext cx="34885" cy="34861"/>
              </a:xfrm>
              <a:custGeom>
                <a:rect b="b" l="l" r="r" t="t"/>
                <a:pathLst>
                  <a:path extrusionOk="0" h="1464" w="1465">
                    <a:moveTo>
                      <a:pt x="731" y="1"/>
                    </a:moveTo>
                    <a:lnTo>
                      <a:pt x="473" y="473"/>
                    </a:lnTo>
                    <a:lnTo>
                      <a:pt x="1" y="730"/>
                    </a:lnTo>
                    <a:lnTo>
                      <a:pt x="473" y="992"/>
                    </a:lnTo>
                    <a:lnTo>
                      <a:pt x="731" y="1464"/>
                    </a:lnTo>
                    <a:lnTo>
                      <a:pt x="988" y="992"/>
                    </a:lnTo>
                    <a:lnTo>
                      <a:pt x="1465" y="730"/>
                    </a:lnTo>
                    <a:lnTo>
                      <a:pt x="988" y="473"/>
                    </a:lnTo>
                    <a:lnTo>
                      <a:pt x="731" y="1"/>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2"/>
              <p:cNvSpPr/>
              <p:nvPr/>
            </p:nvSpPr>
            <p:spPr>
              <a:xfrm>
                <a:off x="4593754" y="4129358"/>
                <a:ext cx="69342" cy="69342"/>
              </a:xfrm>
              <a:custGeom>
                <a:rect b="b" l="l" r="r" t="t"/>
                <a:pathLst>
                  <a:path extrusionOk="0" h="2912" w="2912">
                    <a:moveTo>
                      <a:pt x="1456" y="1"/>
                    </a:moveTo>
                    <a:lnTo>
                      <a:pt x="940" y="940"/>
                    </a:lnTo>
                    <a:lnTo>
                      <a:pt x="1" y="1455"/>
                    </a:lnTo>
                    <a:lnTo>
                      <a:pt x="940" y="1971"/>
                    </a:lnTo>
                    <a:lnTo>
                      <a:pt x="1456" y="2911"/>
                    </a:lnTo>
                    <a:lnTo>
                      <a:pt x="1967" y="1971"/>
                    </a:lnTo>
                    <a:lnTo>
                      <a:pt x="2911" y="1455"/>
                    </a:lnTo>
                    <a:lnTo>
                      <a:pt x="1967" y="940"/>
                    </a:lnTo>
                    <a:lnTo>
                      <a:pt x="1456" y="1"/>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2"/>
              <p:cNvSpPr/>
              <p:nvPr/>
            </p:nvSpPr>
            <p:spPr>
              <a:xfrm>
                <a:off x="4722829" y="3377341"/>
                <a:ext cx="52030" cy="517017"/>
              </a:xfrm>
              <a:custGeom>
                <a:rect b="b" l="l" r="r" t="t"/>
                <a:pathLst>
                  <a:path extrusionOk="0" h="21712" w="2185">
                    <a:moveTo>
                      <a:pt x="0" y="0"/>
                    </a:moveTo>
                    <a:lnTo>
                      <a:pt x="0" y="21711"/>
                    </a:lnTo>
                    <a:lnTo>
                      <a:pt x="2185" y="21711"/>
                    </a:lnTo>
                    <a:lnTo>
                      <a:pt x="21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2"/>
              <p:cNvSpPr/>
              <p:nvPr/>
            </p:nvSpPr>
            <p:spPr>
              <a:xfrm>
                <a:off x="3619118" y="3054273"/>
                <a:ext cx="942118" cy="1158264"/>
              </a:xfrm>
              <a:custGeom>
                <a:rect b="b" l="l" r="r" t="t"/>
                <a:pathLst>
                  <a:path extrusionOk="0" h="48641" w="39564">
                    <a:moveTo>
                      <a:pt x="19784" y="1"/>
                    </a:moveTo>
                    <a:cubicBezTo>
                      <a:pt x="8859" y="1"/>
                      <a:pt x="0" y="10886"/>
                      <a:pt x="0" y="24321"/>
                    </a:cubicBezTo>
                    <a:cubicBezTo>
                      <a:pt x="0" y="37750"/>
                      <a:pt x="8859" y="48640"/>
                      <a:pt x="19784" y="48640"/>
                    </a:cubicBezTo>
                    <a:cubicBezTo>
                      <a:pt x="30709" y="48640"/>
                      <a:pt x="39563" y="37750"/>
                      <a:pt x="39563" y="24321"/>
                    </a:cubicBezTo>
                    <a:cubicBezTo>
                      <a:pt x="39563" y="10886"/>
                      <a:pt x="30709" y="1"/>
                      <a:pt x="1978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2"/>
              <p:cNvSpPr/>
              <p:nvPr/>
            </p:nvSpPr>
            <p:spPr>
              <a:xfrm>
                <a:off x="4670770" y="3454024"/>
                <a:ext cx="104084" cy="356449"/>
              </a:xfrm>
              <a:custGeom>
                <a:rect b="b" l="l" r="r" t="t"/>
                <a:pathLst>
                  <a:path extrusionOk="0" h="14969" w="4371">
                    <a:moveTo>
                      <a:pt x="0" y="0"/>
                    </a:moveTo>
                    <a:lnTo>
                      <a:pt x="0" y="14968"/>
                    </a:lnTo>
                    <a:lnTo>
                      <a:pt x="4371" y="14968"/>
                    </a:lnTo>
                    <a:lnTo>
                      <a:pt x="43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2"/>
              <p:cNvSpPr/>
              <p:nvPr/>
            </p:nvSpPr>
            <p:spPr>
              <a:xfrm>
                <a:off x="4703467" y="3316328"/>
                <a:ext cx="89202" cy="61031"/>
              </a:xfrm>
              <a:custGeom>
                <a:rect b="b" l="l" r="r" t="t"/>
                <a:pathLst>
                  <a:path extrusionOk="0" h="2563" w="3746">
                    <a:moveTo>
                      <a:pt x="0" y="1"/>
                    </a:moveTo>
                    <a:lnTo>
                      <a:pt x="0" y="2562"/>
                    </a:lnTo>
                    <a:lnTo>
                      <a:pt x="3746" y="2562"/>
                    </a:lnTo>
                    <a:lnTo>
                      <a:pt x="374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2"/>
              <p:cNvSpPr/>
              <p:nvPr/>
            </p:nvSpPr>
            <p:spPr>
              <a:xfrm>
                <a:off x="4707397" y="3892998"/>
                <a:ext cx="89225" cy="61008"/>
              </a:xfrm>
              <a:custGeom>
                <a:rect b="b" l="l" r="r" t="t"/>
                <a:pathLst>
                  <a:path extrusionOk="0" h="2562" w="3747">
                    <a:moveTo>
                      <a:pt x="1" y="0"/>
                    </a:moveTo>
                    <a:lnTo>
                      <a:pt x="1" y="2562"/>
                    </a:lnTo>
                    <a:lnTo>
                      <a:pt x="3746" y="2562"/>
                    </a:lnTo>
                    <a:lnTo>
                      <a:pt x="37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2"/>
              <p:cNvSpPr/>
              <p:nvPr/>
            </p:nvSpPr>
            <p:spPr>
              <a:xfrm>
                <a:off x="3761291" y="3054273"/>
                <a:ext cx="942118" cy="1158264"/>
              </a:xfrm>
              <a:custGeom>
                <a:rect b="b" l="l" r="r" t="t"/>
                <a:pathLst>
                  <a:path extrusionOk="0" h="48641" w="39564">
                    <a:moveTo>
                      <a:pt x="19783" y="1"/>
                    </a:moveTo>
                    <a:cubicBezTo>
                      <a:pt x="8859" y="1"/>
                      <a:pt x="0" y="10886"/>
                      <a:pt x="0" y="24321"/>
                    </a:cubicBezTo>
                    <a:cubicBezTo>
                      <a:pt x="0" y="37750"/>
                      <a:pt x="8859" y="48640"/>
                      <a:pt x="19783" y="48640"/>
                    </a:cubicBezTo>
                    <a:cubicBezTo>
                      <a:pt x="30709" y="48640"/>
                      <a:pt x="39563" y="37750"/>
                      <a:pt x="39563" y="24321"/>
                    </a:cubicBezTo>
                    <a:cubicBezTo>
                      <a:pt x="39563" y="10886"/>
                      <a:pt x="30709" y="1"/>
                      <a:pt x="1978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2"/>
              <p:cNvSpPr/>
              <p:nvPr/>
            </p:nvSpPr>
            <p:spPr>
              <a:xfrm>
                <a:off x="3902202" y="3184062"/>
                <a:ext cx="726186" cy="896207"/>
              </a:xfrm>
              <a:custGeom>
                <a:rect b="b" l="l" r="r" t="t"/>
                <a:pathLst>
                  <a:path extrusionOk="0" h="37636" w="30496">
                    <a:moveTo>
                      <a:pt x="15248" y="0"/>
                    </a:moveTo>
                    <a:cubicBezTo>
                      <a:pt x="6826" y="0"/>
                      <a:pt x="1" y="8426"/>
                      <a:pt x="1" y="18818"/>
                    </a:cubicBezTo>
                    <a:cubicBezTo>
                      <a:pt x="1" y="29210"/>
                      <a:pt x="6826" y="37636"/>
                      <a:pt x="15248" y="37636"/>
                    </a:cubicBezTo>
                    <a:cubicBezTo>
                      <a:pt x="23669" y="37636"/>
                      <a:pt x="30495" y="29210"/>
                      <a:pt x="30495" y="18818"/>
                    </a:cubicBezTo>
                    <a:cubicBezTo>
                      <a:pt x="30495" y="8426"/>
                      <a:pt x="23669" y="0"/>
                      <a:pt x="1524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2"/>
              <p:cNvSpPr/>
              <p:nvPr/>
            </p:nvSpPr>
            <p:spPr>
              <a:xfrm>
                <a:off x="3900845" y="3183062"/>
                <a:ext cx="727639" cy="898279"/>
              </a:xfrm>
              <a:custGeom>
                <a:rect b="b" l="l" r="r" t="t"/>
                <a:pathLst>
                  <a:path extrusionOk="0" h="37723" w="30557">
                    <a:moveTo>
                      <a:pt x="15286" y="1"/>
                    </a:moveTo>
                    <a:cubicBezTo>
                      <a:pt x="14877" y="1"/>
                      <a:pt x="14464" y="21"/>
                      <a:pt x="14050" y="64"/>
                    </a:cubicBezTo>
                    <a:cubicBezTo>
                      <a:pt x="13290" y="143"/>
                      <a:pt x="12525" y="282"/>
                      <a:pt x="11773" y="506"/>
                    </a:cubicBezTo>
                    <a:cubicBezTo>
                      <a:pt x="11022" y="728"/>
                      <a:pt x="10270" y="1008"/>
                      <a:pt x="9554" y="1375"/>
                    </a:cubicBezTo>
                    <a:cubicBezTo>
                      <a:pt x="8836" y="1742"/>
                      <a:pt x="8134" y="2158"/>
                      <a:pt x="7473" y="2652"/>
                    </a:cubicBezTo>
                    <a:cubicBezTo>
                      <a:pt x="6813" y="3145"/>
                      <a:pt x="6180" y="3691"/>
                      <a:pt x="5585" y="4290"/>
                    </a:cubicBezTo>
                    <a:cubicBezTo>
                      <a:pt x="4996" y="4893"/>
                      <a:pt x="4445" y="5544"/>
                      <a:pt x="3933" y="6235"/>
                    </a:cubicBezTo>
                    <a:cubicBezTo>
                      <a:pt x="3427" y="6930"/>
                      <a:pt x="2972" y="7668"/>
                      <a:pt x="2553" y="8437"/>
                    </a:cubicBezTo>
                    <a:cubicBezTo>
                      <a:pt x="887" y="11523"/>
                      <a:pt x="5" y="15146"/>
                      <a:pt x="0" y="18860"/>
                    </a:cubicBezTo>
                    <a:cubicBezTo>
                      <a:pt x="0" y="22570"/>
                      <a:pt x="887" y="26202"/>
                      <a:pt x="2549" y="29287"/>
                    </a:cubicBezTo>
                    <a:cubicBezTo>
                      <a:pt x="2968" y="30053"/>
                      <a:pt x="3427" y="30795"/>
                      <a:pt x="3933" y="31485"/>
                    </a:cubicBezTo>
                    <a:cubicBezTo>
                      <a:pt x="4445" y="32181"/>
                      <a:pt x="4996" y="32832"/>
                      <a:pt x="5585" y="33435"/>
                    </a:cubicBezTo>
                    <a:cubicBezTo>
                      <a:pt x="6180" y="34033"/>
                      <a:pt x="6813" y="34579"/>
                      <a:pt x="7473" y="35069"/>
                    </a:cubicBezTo>
                    <a:cubicBezTo>
                      <a:pt x="8134" y="35563"/>
                      <a:pt x="8836" y="35983"/>
                      <a:pt x="9554" y="36346"/>
                    </a:cubicBezTo>
                    <a:cubicBezTo>
                      <a:pt x="10270" y="36713"/>
                      <a:pt x="11022" y="36996"/>
                      <a:pt x="11773" y="37215"/>
                    </a:cubicBezTo>
                    <a:cubicBezTo>
                      <a:pt x="12525" y="37442"/>
                      <a:pt x="13290" y="37582"/>
                      <a:pt x="14050" y="37657"/>
                    </a:cubicBezTo>
                    <a:cubicBezTo>
                      <a:pt x="14468" y="37701"/>
                      <a:pt x="14885" y="37722"/>
                      <a:pt x="15299" y="37722"/>
                    </a:cubicBezTo>
                    <a:cubicBezTo>
                      <a:pt x="16385" y="37722"/>
                      <a:pt x="17448" y="37576"/>
                      <a:pt x="18451" y="37320"/>
                    </a:cubicBezTo>
                    <a:cubicBezTo>
                      <a:pt x="19837" y="36953"/>
                      <a:pt x="21117" y="36384"/>
                      <a:pt x="22235" y="35668"/>
                    </a:cubicBezTo>
                    <a:cubicBezTo>
                      <a:pt x="23359" y="34960"/>
                      <a:pt x="24342" y="34134"/>
                      <a:pt x="25177" y="33252"/>
                    </a:cubicBezTo>
                    <a:cubicBezTo>
                      <a:pt x="26860" y="31481"/>
                      <a:pt x="27987" y="29554"/>
                      <a:pt x="28760" y="27788"/>
                    </a:cubicBezTo>
                    <a:cubicBezTo>
                      <a:pt x="29145" y="26906"/>
                      <a:pt x="29433" y="26053"/>
                      <a:pt x="29674" y="25258"/>
                    </a:cubicBezTo>
                    <a:cubicBezTo>
                      <a:pt x="29778" y="24861"/>
                      <a:pt x="29892" y="24480"/>
                      <a:pt x="29966" y="24113"/>
                    </a:cubicBezTo>
                    <a:cubicBezTo>
                      <a:pt x="30010" y="23930"/>
                      <a:pt x="30049" y="23746"/>
                      <a:pt x="30093" y="23571"/>
                    </a:cubicBezTo>
                    <a:cubicBezTo>
                      <a:pt x="30124" y="23397"/>
                      <a:pt x="30154" y="23226"/>
                      <a:pt x="30185" y="23060"/>
                    </a:cubicBezTo>
                    <a:cubicBezTo>
                      <a:pt x="30430" y="21723"/>
                      <a:pt x="30500" y="20666"/>
                      <a:pt x="30535" y="19952"/>
                    </a:cubicBezTo>
                    <a:cubicBezTo>
                      <a:pt x="30557" y="19236"/>
                      <a:pt x="30552" y="18861"/>
                      <a:pt x="30552" y="18860"/>
                    </a:cubicBezTo>
                    <a:lnTo>
                      <a:pt x="30552" y="18860"/>
                    </a:lnTo>
                    <a:cubicBezTo>
                      <a:pt x="30552" y="18861"/>
                      <a:pt x="30543" y="18956"/>
                      <a:pt x="30539" y="19139"/>
                    </a:cubicBezTo>
                    <a:cubicBezTo>
                      <a:pt x="30530" y="19323"/>
                      <a:pt x="30530" y="19595"/>
                      <a:pt x="30513" y="19952"/>
                    </a:cubicBezTo>
                    <a:cubicBezTo>
                      <a:pt x="30474" y="20666"/>
                      <a:pt x="30395" y="21719"/>
                      <a:pt x="30146" y="23052"/>
                    </a:cubicBezTo>
                    <a:cubicBezTo>
                      <a:pt x="30115" y="23217"/>
                      <a:pt x="30081" y="23387"/>
                      <a:pt x="30049" y="23562"/>
                    </a:cubicBezTo>
                    <a:cubicBezTo>
                      <a:pt x="30006" y="23738"/>
                      <a:pt x="29966" y="23917"/>
                      <a:pt x="29923" y="24100"/>
                    </a:cubicBezTo>
                    <a:cubicBezTo>
                      <a:pt x="29845" y="24468"/>
                      <a:pt x="29730" y="24847"/>
                      <a:pt x="29621" y="25245"/>
                    </a:cubicBezTo>
                    <a:cubicBezTo>
                      <a:pt x="29381" y="26036"/>
                      <a:pt x="29093" y="26884"/>
                      <a:pt x="28703" y="27766"/>
                    </a:cubicBezTo>
                    <a:cubicBezTo>
                      <a:pt x="27925" y="29523"/>
                      <a:pt x="26798" y="31442"/>
                      <a:pt x="25125" y="33199"/>
                    </a:cubicBezTo>
                    <a:cubicBezTo>
                      <a:pt x="24290" y="34077"/>
                      <a:pt x="23310" y="34898"/>
                      <a:pt x="22192" y="35598"/>
                    </a:cubicBezTo>
                    <a:cubicBezTo>
                      <a:pt x="21077" y="36310"/>
                      <a:pt x="19806" y="36874"/>
                      <a:pt x="18429" y="37237"/>
                    </a:cubicBezTo>
                    <a:cubicBezTo>
                      <a:pt x="17435" y="37486"/>
                      <a:pt x="16384" y="37631"/>
                      <a:pt x="15309" y="37631"/>
                    </a:cubicBezTo>
                    <a:cubicBezTo>
                      <a:pt x="14895" y="37631"/>
                      <a:pt x="14478" y="37609"/>
                      <a:pt x="14060" y="37564"/>
                    </a:cubicBezTo>
                    <a:cubicBezTo>
                      <a:pt x="13303" y="37490"/>
                      <a:pt x="12547" y="37350"/>
                      <a:pt x="11799" y="37123"/>
                    </a:cubicBezTo>
                    <a:cubicBezTo>
                      <a:pt x="11053" y="36905"/>
                      <a:pt x="10310" y="36625"/>
                      <a:pt x="9597" y="36258"/>
                    </a:cubicBezTo>
                    <a:cubicBezTo>
                      <a:pt x="8889" y="35895"/>
                      <a:pt x="8190" y="35480"/>
                      <a:pt x="7531" y="34991"/>
                    </a:cubicBezTo>
                    <a:cubicBezTo>
                      <a:pt x="6875" y="34501"/>
                      <a:pt x="6246" y="33960"/>
                      <a:pt x="5655" y="33365"/>
                    </a:cubicBezTo>
                    <a:cubicBezTo>
                      <a:pt x="5074" y="32762"/>
                      <a:pt x="4528" y="32115"/>
                      <a:pt x="4017" y="31429"/>
                    </a:cubicBezTo>
                    <a:cubicBezTo>
                      <a:pt x="3514" y="30734"/>
                      <a:pt x="3059" y="30000"/>
                      <a:pt x="2640" y="29235"/>
                    </a:cubicBezTo>
                    <a:cubicBezTo>
                      <a:pt x="988" y="26167"/>
                      <a:pt x="110" y="22558"/>
                      <a:pt x="110" y="18860"/>
                    </a:cubicBezTo>
                    <a:cubicBezTo>
                      <a:pt x="110" y="15163"/>
                      <a:pt x="988" y="11553"/>
                      <a:pt x="2644" y="8485"/>
                    </a:cubicBezTo>
                    <a:cubicBezTo>
                      <a:pt x="3059" y="7721"/>
                      <a:pt x="3514" y="6987"/>
                      <a:pt x="4017" y="6296"/>
                    </a:cubicBezTo>
                    <a:cubicBezTo>
                      <a:pt x="4528" y="5610"/>
                      <a:pt x="5074" y="4959"/>
                      <a:pt x="5660" y="4360"/>
                    </a:cubicBezTo>
                    <a:cubicBezTo>
                      <a:pt x="6250" y="3766"/>
                      <a:pt x="6875" y="3223"/>
                      <a:pt x="7535" y="2735"/>
                    </a:cubicBezTo>
                    <a:cubicBezTo>
                      <a:pt x="8190" y="2241"/>
                      <a:pt x="8889" y="1830"/>
                      <a:pt x="9597" y="1467"/>
                    </a:cubicBezTo>
                    <a:cubicBezTo>
                      <a:pt x="10310" y="1100"/>
                      <a:pt x="11053" y="821"/>
                      <a:pt x="11799" y="597"/>
                    </a:cubicBezTo>
                    <a:cubicBezTo>
                      <a:pt x="12547" y="375"/>
                      <a:pt x="13303" y="234"/>
                      <a:pt x="14060" y="161"/>
                    </a:cubicBezTo>
                    <a:cubicBezTo>
                      <a:pt x="14479" y="116"/>
                      <a:pt x="14896" y="94"/>
                      <a:pt x="15310" y="94"/>
                    </a:cubicBezTo>
                    <a:cubicBezTo>
                      <a:pt x="16384" y="94"/>
                      <a:pt x="17435" y="239"/>
                      <a:pt x="18429" y="488"/>
                    </a:cubicBezTo>
                    <a:cubicBezTo>
                      <a:pt x="19806" y="851"/>
                      <a:pt x="21077" y="1414"/>
                      <a:pt x="22192" y="2122"/>
                    </a:cubicBezTo>
                    <a:cubicBezTo>
                      <a:pt x="23310" y="2826"/>
                      <a:pt x="24290" y="3648"/>
                      <a:pt x="25125" y="4526"/>
                    </a:cubicBezTo>
                    <a:cubicBezTo>
                      <a:pt x="26798" y="6279"/>
                      <a:pt x="27925" y="8201"/>
                      <a:pt x="28703" y="9958"/>
                    </a:cubicBezTo>
                    <a:cubicBezTo>
                      <a:pt x="29093" y="10841"/>
                      <a:pt x="29381" y="11689"/>
                      <a:pt x="29621" y="12475"/>
                    </a:cubicBezTo>
                    <a:cubicBezTo>
                      <a:pt x="29730" y="12878"/>
                      <a:pt x="29845" y="13253"/>
                      <a:pt x="29923" y="13621"/>
                    </a:cubicBezTo>
                    <a:cubicBezTo>
                      <a:pt x="29966" y="13804"/>
                      <a:pt x="30006" y="13983"/>
                      <a:pt x="30049" y="14158"/>
                    </a:cubicBezTo>
                    <a:cubicBezTo>
                      <a:pt x="30081" y="14333"/>
                      <a:pt x="30115" y="14508"/>
                      <a:pt x="30146" y="14674"/>
                    </a:cubicBezTo>
                    <a:cubicBezTo>
                      <a:pt x="30395" y="16007"/>
                      <a:pt x="30474" y="17060"/>
                      <a:pt x="30513" y="17772"/>
                    </a:cubicBezTo>
                    <a:cubicBezTo>
                      <a:pt x="30530" y="18131"/>
                      <a:pt x="30530" y="18401"/>
                      <a:pt x="30539" y="18585"/>
                    </a:cubicBezTo>
                    <a:cubicBezTo>
                      <a:pt x="30543" y="18768"/>
                      <a:pt x="30552" y="18860"/>
                      <a:pt x="30552" y="18860"/>
                    </a:cubicBezTo>
                    <a:cubicBezTo>
                      <a:pt x="30552" y="18860"/>
                      <a:pt x="30557" y="18484"/>
                      <a:pt x="30535" y="17772"/>
                    </a:cubicBezTo>
                    <a:cubicBezTo>
                      <a:pt x="30500" y="17060"/>
                      <a:pt x="30430" y="16002"/>
                      <a:pt x="30185" y="14665"/>
                    </a:cubicBezTo>
                    <a:cubicBezTo>
                      <a:pt x="30154" y="14498"/>
                      <a:pt x="30124" y="14324"/>
                      <a:pt x="30093" y="14149"/>
                    </a:cubicBezTo>
                    <a:cubicBezTo>
                      <a:pt x="30049" y="13974"/>
                      <a:pt x="30010" y="13796"/>
                      <a:pt x="29966" y="13612"/>
                    </a:cubicBezTo>
                    <a:cubicBezTo>
                      <a:pt x="29892" y="13240"/>
                      <a:pt x="29778" y="12864"/>
                      <a:pt x="29669" y="12463"/>
                    </a:cubicBezTo>
                    <a:cubicBezTo>
                      <a:pt x="29433" y="11672"/>
                      <a:pt x="29145" y="10819"/>
                      <a:pt x="28760" y="9932"/>
                    </a:cubicBezTo>
                    <a:cubicBezTo>
                      <a:pt x="27983" y="8171"/>
                      <a:pt x="26860" y="6239"/>
                      <a:pt x="25177" y="4474"/>
                    </a:cubicBezTo>
                    <a:cubicBezTo>
                      <a:pt x="24342" y="3590"/>
                      <a:pt x="23359" y="2761"/>
                      <a:pt x="22235" y="2053"/>
                    </a:cubicBezTo>
                    <a:cubicBezTo>
                      <a:pt x="21113" y="1336"/>
                      <a:pt x="19837" y="772"/>
                      <a:pt x="18451" y="401"/>
                    </a:cubicBezTo>
                    <a:cubicBezTo>
                      <a:pt x="17444" y="146"/>
                      <a:pt x="16377" y="1"/>
                      <a:pt x="152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2"/>
              <p:cNvSpPr/>
              <p:nvPr/>
            </p:nvSpPr>
            <p:spPr>
              <a:xfrm>
                <a:off x="4149159" y="3414373"/>
                <a:ext cx="425863" cy="415766"/>
              </a:xfrm>
              <a:custGeom>
                <a:rect b="b" l="l" r="r" t="t"/>
                <a:pathLst>
                  <a:path extrusionOk="0" h="17460" w="17884">
                    <a:moveTo>
                      <a:pt x="8942" y="1"/>
                    </a:moveTo>
                    <a:cubicBezTo>
                      <a:pt x="4004" y="1"/>
                      <a:pt x="1" y="3908"/>
                      <a:pt x="1" y="8728"/>
                    </a:cubicBezTo>
                    <a:cubicBezTo>
                      <a:pt x="1" y="13553"/>
                      <a:pt x="4004" y="17460"/>
                      <a:pt x="8942" y="17460"/>
                    </a:cubicBezTo>
                    <a:cubicBezTo>
                      <a:pt x="13880" y="17460"/>
                      <a:pt x="17883" y="13553"/>
                      <a:pt x="17883" y="8728"/>
                    </a:cubicBezTo>
                    <a:cubicBezTo>
                      <a:pt x="17883" y="3908"/>
                      <a:pt x="13880" y="1"/>
                      <a:pt x="8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2"/>
              <p:cNvSpPr/>
              <p:nvPr/>
            </p:nvSpPr>
            <p:spPr>
              <a:xfrm>
                <a:off x="4165091" y="3419922"/>
                <a:ext cx="100227" cy="90583"/>
              </a:xfrm>
              <a:custGeom>
                <a:rect b="b" l="l" r="r" t="t"/>
                <a:pathLst>
                  <a:path extrusionOk="0" h="3804" w="4209">
                    <a:moveTo>
                      <a:pt x="1549" y="1"/>
                    </a:moveTo>
                    <a:cubicBezTo>
                      <a:pt x="1170" y="1"/>
                      <a:pt x="791" y="154"/>
                      <a:pt x="516" y="458"/>
                    </a:cubicBezTo>
                    <a:cubicBezTo>
                      <a:pt x="1" y="1026"/>
                      <a:pt x="39" y="1914"/>
                      <a:pt x="608" y="2428"/>
                    </a:cubicBezTo>
                    <a:lnTo>
                      <a:pt x="1713" y="3439"/>
                    </a:lnTo>
                    <a:cubicBezTo>
                      <a:pt x="1982" y="3683"/>
                      <a:pt x="2320" y="3804"/>
                      <a:pt x="2656" y="3804"/>
                    </a:cubicBezTo>
                    <a:cubicBezTo>
                      <a:pt x="3035" y="3804"/>
                      <a:pt x="3413" y="3650"/>
                      <a:pt x="3688" y="3346"/>
                    </a:cubicBezTo>
                    <a:cubicBezTo>
                      <a:pt x="4209" y="2779"/>
                      <a:pt x="4165" y="1891"/>
                      <a:pt x="3597" y="1375"/>
                    </a:cubicBezTo>
                    <a:lnTo>
                      <a:pt x="2492" y="366"/>
                    </a:lnTo>
                    <a:cubicBezTo>
                      <a:pt x="2224" y="122"/>
                      <a:pt x="1886" y="1"/>
                      <a:pt x="154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2"/>
              <p:cNvSpPr/>
              <p:nvPr/>
            </p:nvSpPr>
            <p:spPr>
              <a:xfrm>
                <a:off x="4330960" y="3336309"/>
                <a:ext cx="66532" cy="102227"/>
              </a:xfrm>
              <a:custGeom>
                <a:rect b="b" l="l" r="r" t="t"/>
                <a:pathLst>
                  <a:path extrusionOk="0" h="4293" w="2794">
                    <a:moveTo>
                      <a:pt x="1400" y="1"/>
                    </a:moveTo>
                    <a:cubicBezTo>
                      <a:pt x="626" y="1"/>
                      <a:pt x="1" y="630"/>
                      <a:pt x="1" y="1399"/>
                    </a:cubicBezTo>
                    <a:lnTo>
                      <a:pt x="1" y="2894"/>
                    </a:lnTo>
                    <a:cubicBezTo>
                      <a:pt x="1" y="3668"/>
                      <a:pt x="626" y="4293"/>
                      <a:pt x="1400" y="4293"/>
                    </a:cubicBezTo>
                    <a:cubicBezTo>
                      <a:pt x="2169" y="4293"/>
                      <a:pt x="2794" y="3668"/>
                      <a:pt x="2794" y="2894"/>
                    </a:cubicBezTo>
                    <a:lnTo>
                      <a:pt x="2794" y="1399"/>
                    </a:lnTo>
                    <a:cubicBezTo>
                      <a:pt x="2794" y="630"/>
                      <a:pt x="2169" y="1"/>
                      <a:pt x="140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2"/>
              <p:cNvSpPr/>
              <p:nvPr/>
            </p:nvSpPr>
            <p:spPr>
              <a:xfrm>
                <a:off x="4478753" y="3406490"/>
                <a:ext cx="96703" cy="95107"/>
              </a:xfrm>
              <a:custGeom>
                <a:rect b="b" l="l" r="r" t="t"/>
                <a:pathLst>
                  <a:path extrusionOk="0" h="3994" w="4061">
                    <a:moveTo>
                      <a:pt x="2477" y="0"/>
                    </a:moveTo>
                    <a:cubicBezTo>
                      <a:pt x="2052" y="0"/>
                      <a:pt x="1632" y="195"/>
                      <a:pt x="1360" y="563"/>
                    </a:cubicBezTo>
                    <a:lnTo>
                      <a:pt x="464" y="1760"/>
                    </a:lnTo>
                    <a:cubicBezTo>
                      <a:pt x="1" y="2381"/>
                      <a:pt x="132" y="3255"/>
                      <a:pt x="748" y="3714"/>
                    </a:cubicBezTo>
                    <a:cubicBezTo>
                      <a:pt x="1000" y="3902"/>
                      <a:pt x="1294" y="3993"/>
                      <a:pt x="1584" y="3993"/>
                    </a:cubicBezTo>
                    <a:cubicBezTo>
                      <a:pt x="2010" y="3993"/>
                      <a:pt x="2429" y="3799"/>
                      <a:pt x="2702" y="3430"/>
                    </a:cubicBezTo>
                    <a:lnTo>
                      <a:pt x="3597" y="2232"/>
                    </a:lnTo>
                    <a:cubicBezTo>
                      <a:pt x="4061" y="1612"/>
                      <a:pt x="3930" y="738"/>
                      <a:pt x="3313" y="279"/>
                    </a:cubicBezTo>
                    <a:cubicBezTo>
                      <a:pt x="3061" y="91"/>
                      <a:pt x="2768" y="0"/>
                      <a:pt x="247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2"/>
              <p:cNvSpPr/>
              <p:nvPr/>
            </p:nvSpPr>
            <p:spPr>
              <a:xfrm>
                <a:off x="4108579" y="3599007"/>
                <a:ext cx="102203" cy="66508"/>
              </a:xfrm>
              <a:custGeom>
                <a:rect b="b" l="l" r="r" t="t"/>
                <a:pathLst>
                  <a:path extrusionOk="0" h="2793" w="4292">
                    <a:moveTo>
                      <a:pt x="1398" y="1"/>
                    </a:moveTo>
                    <a:cubicBezTo>
                      <a:pt x="625" y="1"/>
                      <a:pt x="0" y="625"/>
                      <a:pt x="0" y="1394"/>
                    </a:cubicBezTo>
                    <a:cubicBezTo>
                      <a:pt x="0" y="2167"/>
                      <a:pt x="625" y="2793"/>
                      <a:pt x="1398" y="2793"/>
                    </a:cubicBezTo>
                    <a:lnTo>
                      <a:pt x="2893" y="2793"/>
                    </a:lnTo>
                    <a:cubicBezTo>
                      <a:pt x="3667" y="2793"/>
                      <a:pt x="4292" y="2167"/>
                      <a:pt x="4292" y="1394"/>
                    </a:cubicBezTo>
                    <a:cubicBezTo>
                      <a:pt x="4292" y="625"/>
                      <a:pt x="3667" y="1"/>
                      <a:pt x="289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2"/>
              <p:cNvSpPr/>
              <p:nvPr/>
            </p:nvSpPr>
            <p:spPr>
              <a:xfrm>
                <a:off x="4546720" y="3588696"/>
                <a:ext cx="102203" cy="66532"/>
              </a:xfrm>
              <a:custGeom>
                <a:rect b="b" l="l" r="r" t="t"/>
                <a:pathLst>
                  <a:path extrusionOk="0" h="2794" w="4292">
                    <a:moveTo>
                      <a:pt x="1399" y="0"/>
                    </a:moveTo>
                    <a:cubicBezTo>
                      <a:pt x="626" y="0"/>
                      <a:pt x="1" y="626"/>
                      <a:pt x="1" y="1394"/>
                    </a:cubicBezTo>
                    <a:cubicBezTo>
                      <a:pt x="1" y="2168"/>
                      <a:pt x="626" y="2793"/>
                      <a:pt x="1399" y="2793"/>
                    </a:cubicBezTo>
                    <a:lnTo>
                      <a:pt x="2893" y="2793"/>
                    </a:lnTo>
                    <a:cubicBezTo>
                      <a:pt x="3662" y="2793"/>
                      <a:pt x="4292" y="2168"/>
                      <a:pt x="4292" y="1394"/>
                    </a:cubicBezTo>
                    <a:cubicBezTo>
                      <a:pt x="4292" y="626"/>
                      <a:pt x="3662" y="0"/>
                      <a:pt x="289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2"/>
              <p:cNvSpPr/>
              <p:nvPr/>
            </p:nvSpPr>
            <p:spPr>
              <a:xfrm>
                <a:off x="4172474" y="3750039"/>
                <a:ext cx="100251" cy="90488"/>
              </a:xfrm>
              <a:custGeom>
                <a:rect b="b" l="l" r="r" t="t"/>
                <a:pathLst>
                  <a:path extrusionOk="0" h="3800" w="4210">
                    <a:moveTo>
                      <a:pt x="2654" y="1"/>
                    </a:moveTo>
                    <a:cubicBezTo>
                      <a:pt x="2318" y="1"/>
                      <a:pt x="1981" y="121"/>
                      <a:pt x="1714" y="366"/>
                    </a:cubicBezTo>
                    <a:lnTo>
                      <a:pt x="608" y="1376"/>
                    </a:lnTo>
                    <a:cubicBezTo>
                      <a:pt x="40" y="1896"/>
                      <a:pt x="0" y="2778"/>
                      <a:pt x="520" y="3347"/>
                    </a:cubicBezTo>
                    <a:cubicBezTo>
                      <a:pt x="795" y="3647"/>
                      <a:pt x="1173" y="3800"/>
                      <a:pt x="1552" y="3800"/>
                    </a:cubicBezTo>
                    <a:cubicBezTo>
                      <a:pt x="1890" y="3800"/>
                      <a:pt x="2228" y="3679"/>
                      <a:pt x="2496" y="3434"/>
                    </a:cubicBezTo>
                    <a:lnTo>
                      <a:pt x="3598" y="2425"/>
                    </a:lnTo>
                    <a:cubicBezTo>
                      <a:pt x="4169" y="1905"/>
                      <a:pt x="4209" y="1021"/>
                      <a:pt x="3685" y="454"/>
                    </a:cubicBezTo>
                    <a:cubicBezTo>
                      <a:pt x="3409" y="153"/>
                      <a:pt x="3032" y="1"/>
                      <a:pt x="265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2"/>
              <p:cNvSpPr/>
              <p:nvPr/>
            </p:nvSpPr>
            <p:spPr>
              <a:xfrm>
                <a:off x="4366372" y="3787428"/>
                <a:ext cx="69842" cy="102084"/>
              </a:xfrm>
              <a:custGeom>
                <a:rect b="b" l="l" r="r" t="t"/>
                <a:pathLst>
                  <a:path extrusionOk="0" h="4287" w="2933">
                    <a:moveTo>
                      <a:pt x="1434" y="0"/>
                    </a:moveTo>
                    <a:cubicBezTo>
                      <a:pt x="1411" y="0"/>
                      <a:pt x="1387" y="1"/>
                      <a:pt x="1364" y="2"/>
                    </a:cubicBezTo>
                    <a:cubicBezTo>
                      <a:pt x="595" y="38"/>
                      <a:pt x="0" y="693"/>
                      <a:pt x="35" y="1462"/>
                    </a:cubicBezTo>
                    <a:lnTo>
                      <a:pt x="105" y="2957"/>
                    </a:lnTo>
                    <a:cubicBezTo>
                      <a:pt x="139" y="3704"/>
                      <a:pt x="759" y="4287"/>
                      <a:pt x="1501" y="4287"/>
                    </a:cubicBezTo>
                    <a:cubicBezTo>
                      <a:pt x="1522" y="4287"/>
                      <a:pt x="1544" y="4286"/>
                      <a:pt x="1565" y="4286"/>
                    </a:cubicBezTo>
                    <a:cubicBezTo>
                      <a:pt x="2338" y="4250"/>
                      <a:pt x="2933" y="3594"/>
                      <a:pt x="2897" y="2826"/>
                    </a:cubicBezTo>
                    <a:lnTo>
                      <a:pt x="2824" y="1331"/>
                    </a:lnTo>
                    <a:cubicBezTo>
                      <a:pt x="2789" y="586"/>
                      <a:pt x="2172" y="0"/>
                      <a:pt x="14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2"/>
              <p:cNvSpPr/>
              <p:nvPr/>
            </p:nvSpPr>
            <p:spPr>
              <a:xfrm>
                <a:off x="4496543" y="3732250"/>
                <a:ext cx="100346" cy="90535"/>
              </a:xfrm>
              <a:custGeom>
                <a:rect b="b" l="l" r="r" t="t"/>
                <a:pathLst>
                  <a:path extrusionOk="0" h="3802" w="4214">
                    <a:moveTo>
                      <a:pt x="1555" y="1"/>
                    </a:moveTo>
                    <a:cubicBezTo>
                      <a:pt x="1175" y="1"/>
                      <a:pt x="797" y="154"/>
                      <a:pt x="521" y="457"/>
                    </a:cubicBezTo>
                    <a:cubicBezTo>
                      <a:pt x="1" y="1026"/>
                      <a:pt x="45" y="1909"/>
                      <a:pt x="613" y="2429"/>
                    </a:cubicBezTo>
                    <a:lnTo>
                      <a:pt x="1719" y="3438"/>
                    </a:lnTo>
                    <a:cubicBezTo>
                      <a:pt x="1987" y="3682"/>
                      <a:pt x="2324" y="3802"/>
                      <a:pt x="2659" y="3802"/>
                    </a:cubicBezTo>
                    <a:cubicBezTo>
                      <a:pt x="3039" y="3802"/>
                      <a:pt x="3417" y="3648"/>
                      <a:pt x="3694" y="3347"/>
                    </a:cubicBezTo>
                    <a:cubicBezTo>
                      <a:pt x="4214" y="2774"/>
                      <a:pt x="4170" y="1891"/>
                      <a:pt x="3602" y="1371"/>
                    </a:cubicBezTo>
                    <a:lnTo>
                      <a:pt x="2497" y="366"/>
                    </a:lnTo>
                    <a:cubicBezTo>
                      <a:pt x="2230" y="122"/>
                      <a:pt x="1892" y="1"/>
                      <a:pt x="155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2"/>
              <p:cNvSpPr/>
              <p:nvPr/>
            </p:nvSpPr>
            <p:spPr>
              <a:xfrm>
                <a:off x="4228891" y="3429567"/>
                <a:ext cx="344781" cy="387453"/>
              </a:xfrm>
              <a:custGeom>
                <a:rect b="b" l="l" r="r" t="t"/>
                <a:pathLst>
                  <a:path extrusionOk="0" h="16271" w="14479">
                    <a:moveTo>
                      <a:pt x="7237" y="0"/>
                    </a:moveTo>
                    <a:cubicBezTo>
                      <a:pt x="3238" y="0"/>
                      <a:pt x="0" y="3641"/>
                      <a:pt x="0" y="8133"/>
                    </a:cubicBezTo>
                    <a:cubicBezTo>
                      <a:pt x="0" y="12626"/>
                      <a:pt x="3238" y="16271"/>
                      <a:pt x="7237" y="16271"/>
                    </a:cubicBezTo>
                    <a:cubicBezTo>
                      <a:pt x="11235" y="16271"/>
                      <a:pt x="14478" y="12626"/>
                      <a:pt x="14478" y="8133"/>
                    </a:cubicBezTo>
                    <a:cubicBezTo>
                      <a:pt x="14478" y="3641"/>
                      <a:pt x="11235" y="0"/>
                      <a:pt x="723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2"/>
              <p:cNvSpPr/>
              <p:nvPr/>
            </p:nvSpPr>
            <p:spPr>
              <a:xfrm>
                <a:off x="4940232" y="3103069"/>
                <a:ext cx="1095613" cy="1095637"/>
              </a:xfrm>
              <a:custGeom>
                <a:rect b="b" l="l" r="r" t="t"/>
                <a:pathLst>
                  <a:path extrusionOk="0" h="46011" w="46010">
                    <a:moveTo>
                      <a:pt x="23004" y="1"/>
                    </a:moveTo>
                    <a:cubicBezTo>
                      <a:pt x="10301" y="1"/>
                      <a:pt x="0" y="10302"/>
                      <a:pt x="0" y="23006"/>
                    </a:cubicBezTo>
                    <a:cubicBezTo>
                      <a:pt x="0" y="35710"/>
                      <a:pt x="10301" y="46010"/>
                      <a:pt x="23004" y="46010"/>
                    </a:cubicBezTo>
                    <a:cubicBezTo>
                      <a:pt x="35709" y="46010"/>
                      <a:pt x="46009" y="35710"/>
                      <a:pt x="46009" y="23006"/>
                    </a:cubicBezTo>
                    <a:cubicBezTo>
                      <a:pt x="46009" y="10302"/>
                      <a:pt x="35709" y="1"/>
                      <a:pt x="23004"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2"/>
              <p:cNvSpPr/>
              <p:nvPr/>
            </p:nvSpPr>
            <p:spPr>
              <a:xfrm>
                <a:off x="5286877" y="3234335"/>
                <a:ext cx="870847" cy="708636"/>
              </a:xfrm>
              <a:custGeom>
                <a:rect b="b" l="l" r="r" t="t"/>
                <a:pathLst>
                  <a:path extrusionOk="0" h="29759" w="36571">
                    <a:moveTo>
                      <a:pt x="30578" y="1"/>
                    </a:moveTo>
                    <a:lnTo>
                      <a:pt x="30578" y="11127"/>
                    </a:lnTo>
                    <a:lnTo>
                      <a:pt x="27357" y="11127"/>
                    </a:lnTo>
                    <a:lnTo>
                      <a:pt x="27357" y="4615"/>
                    </a:lnTo>
                    <a:lnTo>
                      <a:pt x="17976" y="4615"/>
                    </a:lnTo>
                    <a:lnTo>
                      <a:pt x="17976" y="13819"/>
                    </a:lnTo>
                    <a:lnTo>
                      <a:pt x="8133" y="13819"/>
                    </a:lnTo>
                    <a:lnTo>
                      <a:pt x="8133" y="18298"/>
                    </a:lnTo>
                    <a:lnTo>
                      <a:pt x="1" y="18298"/>
                    </a:lnTo>
                    <a:lnTo>
                      <a:pt x="1" y="27252"/>
                    </a:lnTo>
                    <a:cubicBezTo>
                      <a:pt x="3657" y="28986"/>
                      <a:pt x="7267" y="29758"/>
                      <a:pt x="10699" y="29758"/>
                    </a:cubicBezTo>
                    <a:cubicBezTo>
                      <a:pt x="18830" y="29758"/>
                      <a:pt x="25964" y="25425"/>
                      <a:pt x="30342" y="19264"/>
                    </a:cubicBezTo>
                    <a:cubicBezTo>
                      <a:pt x="36570" y="10506"/>
                      <a:pt x="32488" y="2964"/>
                      <a:pt x="32488" y="2964"/>
                    </a:cubicBezTo>
                    <a:lnTo>
                      <a:pt x="3057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2"/>
              <p:cNvSpPr/>
              <p:nvPr/>
            </p:nvSpPr>
            <p:spPr>
              <a:xfrm>
                <a:off x="5029179" y="3877185"/>
                <a:ext cx="294870" cy="246864"/>
              </a:xfrm>
              <a:custGeom>
                <a:rect b="b" l="l" r="r" t="t"/>
                <a:pathLst>
                  <a:path extrusionOk="0" h="10367" w="12383">
                    <a:moveTo>
                      <a:pt x="1" y="0"/>
                    </a:moveTo>
                    <a:cubicBezTo>
                      <a:pt x="1" y="0"/>
                      <a:pt x="3756" y="7893"/>
                      <a:pt x="12382" y="10366"/>
                    </a:cubicBezTo>
                    <a:lnTo>
                      <a:pt x="12382" y="4410"/>
                    </a:lnTo>
                    <a:lnTo>
                      <a:pt x="7016" y="4410"/>
                    </a:lnTo>
                    <a:lnTo>
                      <a:pt x="7016" y="1176"/>
                    </a:lnTo>
                    <a:lnTo>
                      <a:pt x="4149" y="1176"/>
                    </a:lnTo>
                    <a:lnTo>
                      <a:pt x="4149"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2"/>
              <p:cNvSpPr/>
              <p:nvPr/>
            </p:nvSpPr>
            <p:spPr>
              <a:xfrm>
                <a:off x="5032632" y="3877185"/>
                <a:ext cx="236149" cy="225004"/>
              </a:xfrm>
              <a:custGeom>
                <a:rect b="b" l="l" r="r" t="t"/>
                <a:pathLst>
                  <a:path extrusionOk="0" h="9449" w="9917">
                    <a:moveTo>
                      <a:pt x="1" y="0"/>
                    </a:moveTo>
                    <a:cubicBezTo>
                      <a:pt x="2142" y="4161"/>
                      <a:pt x="5642" y="7508"/>
                      <a:pt x="9916" y="9448"/>
                    </a:cubicBezTo>
                    <a:lnTo>
                      <a:pt x="9916" y="4410"/>
                    </a:lnTo>
                    <a:lnTo>
                      <a:pt x="6871" y="4410"/>
                    </a:lnTo>
                    <a:lnTo>
                      <a:pt x="6871" y="1176"/>
                    </a:lnTo>
                    <a:lnTo>
                      <a:pt x="4004" y="1176"/>
                    </a:lnTo>
                    <a:lnTo>
                      <a:pt x="4004" y="0"/>
                    </a:lnTo>
                    <a:close/>
                  </a:path>
                </a:pathLst>
              </a:custGeom>
              <a:solidFill>
                <a:srgbClr val="E78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2"/>
              <p:cNvSpPr/>
              <p:nvPr/>
            </p:nvSpPr>
            <p:spPr>
              <a:xfrm>
                <a:off x="5268778" y="3556117"/>
                <a:ext cx="746974" cy="607909"/>
              </a:xfrm>
              <a:custGeom>
                <a:rect b="b" l="l" r="r" t="t"/>
                <a:pathLst>
                  <a:path extrusionOk="0" h="25529" w="31369">
                    <a:moveTo>
                      <a:pt x="26235" y="1"/>
                    </a:moveTo>
                    <a:lnTo>
                      <a:pt x="26235" y="9545"/>
                    </a:lnTo>
                    <a:lnTo>
                      <a:pt x="23468" y="9545"/>
                    </a:lnTo>
                    <a:lnTo>
                      <a:pt x="23468" y="3960"/>
                    </a:lnTo>
                    <a:lnTo>
                      <a:pt x="15418" y="3960"/>
                    </a:lnTo>
                    <a:lnTo>
                      <a:pt x="15418" y="11853"/>
                    </a:lnTo>
                    <a:lnTo>
                      <a:pt x="6975" y="11853"/>
                    </a:lnTo>
                    <a:lnTo>
                      <a:pt x="6975" y="15699"/>
                    </a:lnTo>
                    <a:lnTo>
                      <a:pt x="0" y="15699"/>
                    </a:lnTo>
                    <a:lnTo>
                      <a:pt x="0" y="23376"/>
                    </a:lnTo>
                    <a:cubicBezTo>
                      <a:pt x="3137" y="24865"/>
                      <a:pt x="6235" y="25528"/>
                      <a:pt x="9180" y="25528"/>
                    </a:cubicBezTo>
                    <a:cubicBezTo>
                      <a:pt x="16153" y="25528"/>
                      <a:pt x="22272" y="21810"/>
                      <a:pt x="26029" y="16528"/>
                    </a:cubicBezTo>
                    <a:cubicBezTo>
                      <a:pt x="31369" y="9012"/>
                      <a:pt x="28773" y="1"/>
                      <a:pt x="28773" y="1"/>
                    </a:cubicBezTo>
                    <a:close/>
                  </a:path>
                </a:pathLst>
              </a:custGeom>
              <a:solidFill>
                <a:srgbClr val="FFA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2"/>
              <p:cNvSpPr/>
              <p:nvPr/>
            </p:nvSpPr>
            <p:spPr>
              <a:xfrm>
                <a:off x="5530833" y="3894380"/>
                <a:ext cx="431244" cy="360997"/>
              </a:xfrm>
              <a:custGeom>
                <a:rect b="b" l="l" r="r" t="t"/>
                <a:pathLst>
                  <a:path extrusionOk="0" h="15160" w="18110">
                    <a:moveTo>
                      <a:pt x="12040" y="0"/>
                    </a:moveTo>
                    <a:lnTo>
                      <a:pt x="12040" y="1717"/>
                    </a:lnTo>
                    <a:lnTo>
                      <a:pt x="7849" y="1717"/>
                    </a:lnTo>
                    <a:lnTo>
                      <a:pt x="7849" y="6445"/>
                    </a:lnTo>
                    <a:lnTo>
                      <a:pt x="1" y="6445"/>
                    </a:lnTo>
                    <a:lnTo>
                      <a:pt x="1" y="15160"/>
                    </a:lnTo>
                    <a:cubicBezTo>
                      <a:pt x="12617" y="11541"/>
                      <a:pt x="18110" y="0"/>
                      <a:pt x="18110" y="0"/>
                    </a:cubicBezTo>
                    <a:close/>
                  </a:path>
                </a:pathLst>
              </a:custGeom>
              <a:solidFill>
                <a:srgbClr val="FFB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2"/>
              <p:cNvSpPr/>
              <p:nvPr/>
            </p:nvSpPr>
            <p:spPr>
              <a:xfrm>
                <a:off x="4814610" y="2953347"/>
                <a:ext cx="1360456" cy="1360432"/>
              </a:xfrm>
              <a:custGeom>
                <a:rect b="b" l="l" r="r" t="t"/>
                <a:pathLst>
                  <a:path extrusionOk="0" h="57131" w="57132">
                    <a:moveTo>
                      <a:pt x="27663" y="8491"/>
                    </a:moveTo>
                    <a:cubicBezTo>
                      <a:pt x="39152" y="8491"/>
                      <a:pt x="48465" y="17804"/>
                      <a:pt x="48465" y="29293"/>
                    </a:cubicBezTo>
                    <a:cubicBezTo>
                      <a:pt x="48465" y="40782"/>
                      <a:pt x="39152" y="50095"/>
                      <a:pt x="27663" y="50095"/>
                    </a:cubicBezTo>
                    <a:cubicBezTo>
                      <a:pt x="16175" y="50095"/>
                      <a:pt x="6861" y="40782"/>
                      <a:pt x="6861" y="29293"/>
                    </a:cubicBezTo>
                    <a:cubicBezTo>
                      <a:pt x="6861" y="17804"/>
                      <a:pt x="16175" y="8491"/>
                      <a:pt x="27663" y="8491"/>
                    </a:cubicBezTo>
                    <a:close/>
                    <a:moveTo>
                      <a:pt x="28563" y="0"/>
                    </a:moveTo>
                    <a:cubicBezTo>
                      <a:pt x="12787" y="0"/>
                      <a:pt x="0" y="12787"/>
                      <a:pt x="0" y="28563"/>
                    </a:cubicBezTo>
                    <a:cubicBezTo>
                      <a:pt x="0" y="44340"/>
                      <a:pt x="12787" y="57130"/>
                      <a:pt x="28563" y="57130"/>
                    </a:cubicBezTo>
                    <a:cubicBezTo>
                      <a:pt x="44340" y="57130"/>
                      <a:pt x="57131" y="44340"/>
                      <a:pt x="57131" y="28563"/>
                    </a:cubicBezTo>
                    <a:cubicBezTo>
                      <a:pt x="57131" y="12787"/>
                      <a:pt x="44340" y="0"/>
                      <a:pt x="2856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2"/>
              <p:cNvSpPr/>
              <p:nvPr/>
            </p:nvSpPr>
            <p:spPr>
              <a:xfrm>
                <a:off x="4976335" y="3115786"/>
                <a:ext cx="1036892" cy="1036915"/>
              </a:xfrm>
              <a:custGeom>
                <a:rect b="b" l="l" r="r" t="t"/>
                <a:pathLst>
                  <a:path extrusionOk="0" h="43545" w="43544">
                    <a:moveTo>
                      <a:pt x="21772" y="1"/>
                    </a:moveTo>
                    <a:cubicBezTo>
                      <a:pt x="9751" y="1"/>
                      <a:pt x="1" y="9751"/>
                      <a:pt x="1" y="21773"/>
                    </a:cubicBezTo>
                    <a:cubicBezTo>
                      <a:pt x="1" y="22694"/>
                      <a:pt x="57" y="23604"/>
                      <a:pt x="171" y="24495"/>
                    </a:cubicBezTo>
                    <a:cubicBezTo>
                      <a:pt x="106" y="23826"/>
                      <a:pt x="70" y="23154"/>
                      <a:pt x="70" y="22472"/>
                    </a:cubicBezTo>
                    <a:cubicBezTo>
                      <a:pt x="70" y="10983"/>
                      <a:pt x="9384" y="1670"/>
                      <a:pt x="20872" y="1670"/>
                    </a:cubicBezTo>
                    <a:cubicBezTo>
                      <a:pt x="32361" y="1670"/>
                      <a:pt x="41674" y="10983"/>
                      <a:pt x="41674" y="22472"/>
                    </a:cubicBezTo>
                    <a:cubicBezTo>
                      <a:pt x="41674" y="33961"/>
                      <a:pt x="32361" y="43274"/>
                      <a:pt x="20872" y="43274"/>
                    </a:cubicBezTo>
                    <a:cubicBezTo>
                      <a:pt x="18377" y="43274"/>
                      <a:pt x="15982" y="42832"/>
                      <a:pt x="13762" y="42023"/>
                    </a:cubicBezTo>
                    <a:lnTo>
                      <a:pt x="13762" y="42023"/>
                    </a:lnTo>
                    <a:cubicBezTo>
                      <a:pt x="16244" y="43007"/>
                      <a:pt x="18945" y="43544"/>
                      <a:pt x="21772" y="43544"/>
                    </a:cubicBezTo>
                    <a:cubicBezTo>
                      <a:pt x="33799" y="43544"/>
                      <a:pt x="43544" y="33800"/>
                      <a:pt x="43544" y="21773"/>
                    </a:cubicBezTo>
                    <a:cubicBezTo>
                      <a:pt x="43544" y="9751"/>
                      <a:pt x="33799" y="1"/>
                      <a:pt x="2177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2"/>
              <p:cNvSpPr/>
              <p:nvPr/>
            </p:nvSpPr>
            <p:spPr>
              <a:xfrm>
                <a:off x="5730566" y="3058345"/>
                <a:ext cx="75033" cy="75152"/>
              </a:xfrm>
              <a:custGeom>
                <a:rect b="b" l="l" r="r" t="t"/>
                <a:pathLst>
                  <a:path extrusionOk="0" h="3156" w="3151">
                    <a:moveTo>
                      <a:pt x="1578" y="0"/>
                    </a:moveTo>
                    <a:cubicBezTo>
                      <a:pt x="703" y="0"/>
                      <a:pt x="0" y="708"/>
                      <a:pt x="0" y="1578"/>
                    </a:cubicBezTo>
                    <a:cubicBezTo>
                      <a:pt x="0" y="2452"/>
                      <a:pt x="703" y="3155"/>
                      <a:pt x="1578" y="3155"/>
                    </a:cubicBezTo>
                    <a:cubicBezTo>
                      <a:pt x="2447" y="3155"/>
                      <a:pt x="3151" y="2452"/>
                      <a:pt x="3151" y="1578"/>
                    </a:cubicBezTo>
                    <a:cubicBezTo>
                      <a:pt x="3151" y="708"/>
                      <a:pt x="2447" y="0"/>
                      <a:pt x="157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2"/>
              <p:cNvSpPr/>
              <p:nvPr/>
            </p:nvSpPr>
            <p:spPr>
              <a:xfrm>
                <a:off x="5729304" y="3057321"/>
                <a:ext cx="76510" cy="77272"/>
              </a:xfrm>
              <a:custGeom>
                <a:rect b="b" l="l" r="r" t="t"/>
                <a:pathLst>
                  <a:path extrusionOk="0" h="3245" w="3213">
                    <a:moveTo>
                      <a:pt x="1611" y="1"/>
                    </a:moveTo>
                    <a:cubicBezTo>
                      <a:pt x="1435" y="1"/>
                      <a:pt x="1254" y="29"/>
                      <a:pt x="1076" y="96"/>
                    </a:cubicBezTo>
                    <a:cubicBezTo>
                      <a:pt x="787" y="197"/>
                      <a:pt x="512" y="389"/>
                      <a:pt x="315" y="659"/>
                    </a:cubicBezTo>
                    <a:cubicBezTo>
                      <a:pt x="114" y="926"/>
                      <a:pt x="1" y="1266"/>
                      <a:pt x="1" y="1621"/>
                    </a:cubicBezTo>
                    <a:cubicBezTo>
                      <a:pt x="1" y="1974"/>
                      <a:pt x="114" y="2321"/>
                      <a:pt x="315" y="2587"/>
                    </a:cubicBezTo>
                    <a:cubicBezTo>
                      <a:pt x="512" y="2853"/>
                      <a:pt x="787" y="3049"/>
                      <a:pt x="1076" y="3150"/>
                    </a:cubicBezTo>
                    <a:cubicBezTo>
                      <a:pt x="1257" y="3216"/>
                      <a:pt x="1441" y="3244"/>
                      <a:pt x="1619" y="3244"/>
                    </a:cubicBezTo>
                    <a:cubicBezTo>
                      <a:pt x="1725" y="3244"/>
                      <a:pt x="1828" y="3234"/>
                      <a:pt x="1927" y="3216"/>
                    </a:cubicBezTo>
                    <a:cubicBezTo>
                      <a:pt x="2194" y="3164"/>
                      <a:pt x="2426" y="3045"/>
                      <a:pt x="2605" y="2906"/>
                    </a:cubicBezTo>
                    <a:cubicBezTo>
                      <a:pt x="2972" y="2622"/>
                      <a:pt x="3125" y="2254"/>
                      <a:pt x="3178" y="2014"/>
                    </a:cubicBezTo>
                    <a:cubicBezTo>
                      <a:pt x="3204" y="1887"/>
                      <a:pt x="3212" y="1791"/>
                      <a:pt x="3212" y="1722"/>
                    </a:cubicBezTo>
                    <a:cubicBezTo>
                      <a:pt x="3212" y="1656"/>
                      <a:pt x="3208" y="1621"/>
                      <a:pt x="3204" y="1621"/>
                    </a:cubicBezTo>
                    <a:cubicBezTo>
                      <a:pt x="3194" y="1621"/>
                      <a:pt x="3200" y="1760"/>
                      <a:pt x="3134" y="2001"/>
                    </a:cubicBezTo>
                    <a:cubicBezTo>
                      <a:pt x="3073" y="2237"/>
                      <a:pt x="2915" y="2583"/>
                      <a:pt x="2561" y="2845"/>
                    </a:cubicBezTo>
                    <a:cubicBezTo>
                      <a:pt x="2387" y="2976"/>
                      <a:pt x="2163" y="3085"/>
                      <a:pt x="1910" y="3128"/>
                    </a:cubicBezTo>
                    <a:cubicBezTo>
                      <a:pt x="1821" y="3142"/>
                      <a:pt x="1728" y="3150"/>
                      <a:pt x="1633" y="3150"/>
                    </a:cubicBezTo>
                    <a:cubicBezTo>
                      <a:pt x="1461" y="3150"/>
                      <a:pt x="1281" y="3124"/>
                      <a:pt x="1106" y="3059"/>
                    </a:cubicBezTo>
                    <a:cubicBezTo>
                      <a:pt x="840" y="2958"/>
                      <a:pt x="582" y="2775"/>
                      <a:pt x="402" y="2521"/>
                    </a:cubicBezTo>
                    <a:cubicBezTo>
                      <a:pt x="215" y="2272"/>
                      <a:pt x="110" y="1953"/>
                      <a:pt x="106" y="1621"/>
                    </a:cubicBezTo>
                    <a:cubicBezTo>
                      <a:pt x="110" y="1293"/>
                      <a:pt x="215" y="970"/>
                      <a:pt x="402" y="721"/>
                    </a:cubicBezTo>
                    <a:cubicBezTo>
                      <a:pt x="582" y="467"/>
                      <a:pt x="840" y="284"/>
                      <a:pt x="1106" y="187"/>
                    </a:cubicBezTo>
                    <a:cubicBezTo>
                      <a:pt x="1278" y="121"/>
                      <a:pt x="1456" y="93"/>
                      <a:pt x="1626" y="93"/>
                    </a:cubicBezTo>
                    <a:cubicBezTo>
                      <a:pt x="1724" y="93"/>
                      <a:pt x="1819" y="102"/>
                      <a:pt x="1910" y="118"/>
                    </a:cubicBezTo>
                    <a:cubicBezTo>
                      <a:pt x="2163" y="161"/>
                      <a:pt x="2387" y="270"/>
                      <a:pt x="2561" y="397"/>
                    </a:cubicBezTo>
                    <a:cubicBezTo>
                      <a:pt x="2915" y="663"/>
                      <a:pt x="3073" y="1009"/>
                      <a:pt x="3134" y="1240"/>
                    </a:cubicBezTo>
                    <a:cubicBezTo>
                      <a:pt x="3200" y="1481"/>
                      <a:pt x="3194" y="1621"/>
                      <a:pt x="3204" y="1621"/>
                    </a:cubicBezTo>
                    <a:cubicBezTo>
                      <a:pt x="3208" y="1621"/>
                      <a:pt x="3212" y="1586"/>
                      <a:pt x="3212" y="1520"/>
                    </a:cubicBezTo>
                    <a:cubicBezTo>
                      <a:pt x="3212" y="1455"/>
                      <a:pt x="3204" y="1355"/>
                      <a:pt x="3178" y="1232"/>
                    </a:cubicBezTo>
                    <a:cubicBezTo>
                      <a:pt x="3125" y="987"/>
                      <a:pt x="2972" y="625"/>
                      <a:pt x="2605" y="340"/>
                    </a:cubicBezTo>
                    <a:cubicBezTo>
                      <a:pt x="2426" y="201"/>
                      <a:pt x="2194" y="78"/>
                      <a:pt x="1927" y="30"/>
                    </a:cubicBezTo>
                    <a:cubicBezTo>
                      <a:pt x="1826" y="11"/>
                      <a:pt x="1719" y="1"/>
                      <a:pt x="16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62"/>
              <p:cNvSpPr/>
              <p:nvPr/>
            </p:nvSpPr>
            <p:spPr>
              <a:xfrm>
                <a:off x="5758953" y="3071086"/>
                <a:ext cx="15645" cy="47958"/>
              </a:xfrm>
              <a:custGeom>
                <a:rect b="b" l="l" r="r" t="t"/>
                <a:pathLst>
                  <a:path extrusionOk="0" h="2014" w="657">
                    <a:moveTo>
                      <a:pt x="640" y="1"/>
                    </a:moveTo>
                    <a:cubicBezTo>
                      <a:pt x="618" y="1"/>
                      <a:pt x="509" y="64"/>
                      <a:pt x="386" y="208"/>
                    </a:cubicBezTo>
                    <a:cubicBezTo>
                      <a:pt x="245" y="361"/>
                      <a:pt x="93" y="619"/>
                      <a:pt x="45" y="938"/>
                    </a:cubicBezTo>
                    <a:cubicBezTo>
                      <a:pt x="1" y="1257"/>
                      <a:pt x="71" y="1550"/>
                      <a:pt x="154" y="1737"/>
                    </a:cubicBezTo>
                    <a:cubicBezTo>
                      <a:pt x="237" y="1918"/>
                      <a:pt x="326" y="2014"/>
                      <a:pt x="340" y="2014"/>
                    </a:cubicBezTo>
                    <a:cubicBezTo>
                      <a:pt x="341" y="2014"/>
                      <a:pt x="341" y="2013"/>
                      <a:pt x="342" y="2013"/>
                    </a:cubicBezTo>
                    <a:cubicBezTo>
                      <a:pt x="359" y="2005"/>
                      <a:pt x="289" y="1895"/>
                      <a:pt x="224" y="1711"/>
                    </a:cubicBezTo>
                    <a:cubicBezTo>
                      <a:pt x="162" y="1523"/>
                      <a:pt x="106" y="1253"/>
                      <a:pt x="154" y="956"/>
                    </a:cubicBezTo>
                    <a:cubicBezTo>
                      <a:pt x="198" y="658"/>
                      <a:pt x="329" y="414"/>
                      <a:pt x="442" y="256"/>
                    </a:cubicBezTo>
                    <a:cubicBezTo>
                      <a:pt x="560" y="95"/>
                      <a:pt x="656" y="16"/>
                      <a:pt x="644" y="3"/>
                    </a:cubicBezTo>
                    <a:cubicBezTo>
                      <a:pt x="643" y="1"/>
                      <a:pt x="642"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2"/>
              <p:cNvSpPr/>
              <p:nvPr/>
            </p:nvSpPr>
            <p:spPr>
              <a:xfrm>
                <a:off x="5739711" y="3090566"/>
                <a:ext cx="53507" cy="11954"/>
              </a:xfrm>
              <a:custGeom>
                <a:rect b="b" l="l" r="r" t="t"/>
                <a:pathLst>
                  <a:path extrusionOk="0" h="502" w="2247">
                    <a:moveTo>
                      <a:pt x="880" y="1"/>
                    </a:moveTo>
                    <a:cubicBezTo>
                      <a:pt x="664" y="1"/>
                      <a:pt x="471" y="32"/>
                      <a:pt x="324" y="72"/>
                    </a:cubicBezTo>
                    <a:cubicBezTo>
                      <a:pt x="119" y="128"/>
                      <a:pt x="0" y="199"/>
                      <a:pt x="4" y="207"/>
                    </a:cubicBezTo>
                    <a:cubicBezTo>
                      <a:pt x="5" y="210"/>
                      <a:pt x="9" y="211"/>
                      <a:pt x="16" y="211"/>
                    </a:cubicBezTo>
                    <a:cubicBezTo>
                      <a:pt x="81" y="211"/>
                      <a:pt x="400" y="103"/>
                      <a:pt x="827" y="103"/>
                    </a:cubicBezTo>
                    <a:cubicBezTo>
                      <a:pt x="929" y="103"/>
                      <a:pt x="1037" y="109"/>
                      <a:pt x="1150" y="124"/>
                    </a:cubicBezTo>
                    <a:cubicBezTo>
                      <a:pt x="1758" y="199"/>
                      <a:pt x="2181" y="502"/>
                      <a:pt x="2233" y="502"/>
                    </a:cubicBezTo>
                    <a:cubicBezTo>
                      <a:pt x="2236" y="502"/>
                      <a:pt x="2237" y="501"/>
                      <a:pt x="2238" y="500"/>
                    </a:cubicBezTo>
                    <a:cubicBezTo>
                      <a:pt x="2247" y="491"/>
                      <a:pt x="2150" y="395"/>
                      <a:pt x="1962" y="286"/>
                    </a:cubicBezTo>
                    <a:cubicBezTo>
                      <a:pt x="1779" y="177"/>
                      <a:pt x="1495" y="63"/>
                      <a:pt x="1167" y="19"/>
                    </a:cubicBezTo>
                    <a:cubicBezTo>
                      <a:pt x="1068" y="6"/>
                      <a:pt x="972" y="1"/>
                      <a:pt x="8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2"/>
              <p:cNvSpPr/>
              <p:nvPr/>
            </p:nvSpPr>
            <p:spPr>
              <a:xfrm>
                <a:off x="5289377" y="3025457"/>
                <a:ext cx="75057" cy="75152"/>
              </a:xfrm>
              <a:custGeom>
                <a:rect b="b" l="l" r="r" t="t"/>
                <a:pathLst>
                  <a:path extrusionOk="0" h="3156" w="3152">
                    <a:moveTo>
                      <a:pt x="1574" y="0"/>
                    </a:moveTo>
                    <a:cubicBezTo>
                      <a:pt x="704" y="0"/>
                      <a:pt x="1" y="708"/>
                      <a:pt x="1" y="1578"/>
                    </a:cubicBezTo>
                    <a:cubicBezTo>
                      <a:pt x="1" y="2447"/>
                      <a:pt x="704" y="3155"/>
                      <a:pt x="1574" y="3155"/>
                    </a:cubicBezTo>
                    <a:cubicBezTo>
                      <a:pt x="2448" y="3155"/>
                      <a:pt x="3151" y="2447"/>
                      <a:pt x="3151" y="1578"/>
                    </a:cubicBezTo>
                    <a:cubicBezTo>
                      <a:pt x="3151" y="708"/>
                      <a:pt x="2448" y="0"/>
                      <a:pt x="15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2"/>
              <p:cNvSpPr/>
              <p:nvPr/>
            </p:nvSpPr>
            <p:spPr>
              <a:xfrm>
                <a:off x="5288044" y="3024457"/>
                <a:ext cx="76605" cy="77176"/>
              </a:xfrm>
              <a:custGeom>
                <a:rect b="b" l="l" r="r" t="t"/>
                <a:pathLst>
                  <a:path extrusionOk="0" h="3241" w="3217">
                    <a:moveTo>
                      <a:pt x="1610" y="0"/>
                    </a:moveTo>
                    <a:cubicBezTo>
                      <a:pt x="1435" y="0"/>
                      <a:pt x="1254" y="28"/>
                      <a:pt x="1079" y="95"/>
                    </a:cubicBezTo>
                    <a:cubicBezTo>
                      <a:pt x="791" y="195"/>
                      <a:pt x="516" y="387"/>
                      <a:pt x="319" y="659"/>
                    </a:cubicBezTo>
                    <a:cubicBezTo>
                      <a:pt x="118" y="925"/>
                      <a:pt x="4" y="1266"/>
                      <a:pt x="0" y="1620"/>
                    </a:cubicBezTo>
                    <a:cubicBezTo>
                      <a:pt x="4" y="1974"/>
                      <a:pt x="118" y="2319"/>
                      <a:pt x="319" y="2581"/>
                    </a:cubicBezTo>
                    <a:cubicBezTo>
                      <a:pt x="516" y="2852"/>
                      <a:pt x="791" y="3045"/>
                      <a:pt x="1079" y="3145"/>
                    </a:cubicBezTo>
                    <a:cubicBezTo>
                      <a:pt x="1254" y="3212"/>
                      <a:pt x="1435" y="3240"/>
                      <a:pt x="1611" y="3240"/>
                    </a:cubicBezTo>
                    <a:cubicBezTo>
                      <a:pt x="1721" y="3240"/>
                      <a:pt x="1829" y="3229"/>
                      <a:pt x="1932" y="3211"/>
                    </a:cubicBezTo>
                    <a:cubicBezTo>
                      <a:pt x="2198" y="3162"/>
                      <a:pt x="2430" y="3045"/>
                      <a:pt x="2608" y="2904"/>
                    </a:cubicBezTo>
                    <a:cubicBezTo>
                      <a:pt x="2971" y="2616"/>
                      <a:pt x="3129" y="2253"/>
                      <a:pt x="3181" y="2009"/>
                    </a:cubicBezTo>
                    <a:cubicBezTo>
                      <a:pt x="3207" y="1886"/>
                      <a:pt x="3217" y="1786"/>
                      <a:pt x="3217" y="1720"/>
                    </a:cubicBezTo>
                    <a:cubicBezTo>
                      <a:pt x="3212" y="1655"/>
                      <a:pt x="3212" y="1620"/>
                      <a:pt x="3207" y="1620"/>
                    </a:cubicBezTo>
                    <a:cubicBezTo>
                      <a:pt x="3195" y="1620"/>
                      <a:pt x="3203" y="1760"/>
                      <a:pt x="3138" y="2000"/>
                    </a:cubicBezTo>
                    <a:cubicBezTo>
                      <a:pt x="3076" y="2236"/>
                      <a:pt x="2915" y="2577"/>
                      <a:pt x="2565" y="2844"/>
                    </a:cubicBezTo>
                    <a:cubicBezTo>
                      <a:pt x="2386" y="2975"/>
                      <a:pt x="2168" y="3084"/>
                      <a:pt x="1914" y="3128"/>
                    </a:cubicBezTo>
                    <a:cubicBezTo>
                      <a:pt x="1827" y="3141"/>
                      <a:pt x="1736" y="3149"/>
                      <a:pt x="1643" y="3149"/>
                    </a:cubicBezTo>
                    <a:cubicBezTo>
                      <a:pt x="1469" y="3149"/>
                      <a:pt x="1287" y="3122"/>
                      <a:pt x="1110" y="3053"/>
                    </a:cubicBezTo>
                    <a:cubicBezTo>
                      <a:pt x="843" y="2957"/>
                      <a:pt x="585" y="2773"/>
                      <a:pt x="402" y="2521"/>
                    </a:cubicBezTo>
                    <a:cubicBezTo>
                      <a:pt x="218" y="2271"/>
                      <a:pt x="113" y="1952"/>
                      <a:pt x="109" y="1620"/>
                    </a:cubicBezTo>
                    <a:cubicBezTo>
                      <a:pt x="113" y="1288"/>
                      <a:pt x="218" y="968"/>
                      <a:pt x="402" y="720"/>
                    </a:cubicBezTo>
                    <a:cubicBezTo>
                      <a:pt x="585" y="466"/>
                      <a:pt x="843" y="282"/>
                      <a:pt x="1110" y="187"/>
                    </a:cubicBezTo>
                    <a:cubicBezTo>
                      <a:pt x="1283" y="120"/>
                      <a:pt x="1462" y="92"/>
                      <a:pt x="1633" y="92"/>
                    </a:cubicBezTo>
                    <a:cubicBezTo>
                      <a:pt x="1730" y="92"/>
                      <a:pt x="1824" y="101"/>
                      <a:pt x="1914" y="117"/>
                    </a:cubicBezTo>
                    <a:cubicBezTo>
                      <a:pt x="2168" y="161"/>
                      <a:pt x="2386" y="270"/>
                      <a:pt x="2565" y="397"/>
                    </a:cubicBezTo>
                    <a:cubicBezTo>
                      <a:pt x="2915" y="663"/>
                      <a:pt x="3076" y="1004"/>
                      <a:pt x="3138" y="1240"/>
                    </a:cubicBezTo>
                    <a:cubicBezTo>
                      <a:pt x="3203" y="1480"/>
                      <a:pt x="3195" y="1620"/>
                      <a:pt x="3207" y="1620"/>
                    </a:cubicBezTo>
                    <a:cubicBezTo>
                      <a:pt x="3212" y="1620"/>
                      <a:pt x="3212" y="1585"/>
                      <a:pt x="3217" y="1519"/>
                    </a:cubicBezTo>
                    <a:cubicBezTo>
                      <a:pt x="3217" y="1454"/>
                      <a:pt x="3207" y="1353"/>
                      <a:pt x="3181" y="1231"/>
                    </a:cubicBezTo>
                    <a:cubicBezTo>
                      <a:pt x="3129" y="986"/>
                      <a:pt x="2971" y="623"/>
                      <a:pt x="2608" y="335"/>
                    </a:cubicBezTo>
                    <a:cubicBezTo>
                      <a:pt x="2430" y="200"/>
                      <a:pt x="2198" y="77"/>
                      <a:pt x="1932" y="30"/>
                    </a:cubicBezTo>
                    <a:cubicBezTo>
                      <a:pt x="1829" y="11"/>
                      <a:pt x="1721" y="0"/>
                      <a:pt x="16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2"/>
              <p:cNvSpPr/>
              <p:nvPr/>
            </p:nvSpPr>
            <p:spPr>
              <a:xfrm>
                <a:off x="5317693" y="3038126"/>
                <a:ext cx="15740" cy="48006"/>
              </a:xfrm>
              <a:custGeom>
                <a:rect b="b" l="l" r="r" t="t"/>
                <a:pathLst>
                  <a:path extrusionOk="0" h="2016" w="661">
                    <a:moveTo>
                      <a:pt x="645" y="0"/>
                    </a:moveTo>
                    <a:cubicBezTo>
                      <a:pt x="629" y="0"/>
                      <a:pt x="516" y="63"/>
                      <a:pt x="389" y="211"/>
                    </a:cubicBezTo>
                    <a:cubicBezTo>
                      <a:pt x="250" y="364"/>
                      <a:pt x="96" y="622"/>
                      <a:pt x="48" y="941"/>
                    </a:cubicBezTo>
                    <a:cubicBezTo>
                      <a:pt x="0" y="1260"/>
                      <a:pt x="70" y="1553"/>
                      <a:pt x="157" y="1741"/>
                    </a:cubicBezTo>
                    <a:cubicBezTo>
                      <a:pt x="243" y="1925"/>
                      <a:pt x="333" y="2016"/>
                      <a:pt x="345" y="2016"/>
                    </a:cubicBezTo>
                    <a:cubicBezTo>
                      <a:pt x="346" y="2016"/>
                      <a:pt x="346" y="2016"/>
                      <a:pt x="346" y="2016"/>
                    </a:cubicBezTo>
                    <a:cubicBezTo>
                      <a:pt x="363" y="2003"/>
                      <a:pt x="294" y="1898"/>
                      <a:pt x="228" y="1711"/>
                    </a:cubicBezTo>
                    <a:cubicBezTo>
                      <a:pt x="163" y="1527"/>
                      <a:pt x="110" y="1251"/>
                      <a:pt x="153" y="959"/>
                    </a:cubicBezTo>
                    <a:cubicBezTo>
                      <a:pt x="201" y="662"/>
                      <a:pt x="328" y="416"/>
                      <a:pt x="446" y="259"/>
                    </a:cubicBezTo>
                    <a:cubicBezTo>
                      <a:pt x="564" y="97"/>
                      <a:pt x="661" y="15"/>
                      <a:pt x="647" y="1"/>
                    </a:cubicBezTo>
                    <a:cubicBezTo>
                      <a:pt x="647" y="0"/>
                      <a:pt x="646"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2"/>
              <p:cNvSpPr/>
              <p:nvPr/>
            </p:nvSpPr>
            <p:spPr>
              <a:xfrm>
                <a:off x="5298546" y="3057654"/>
                <a:ext cx="53388" cy="11978"/>
              </a:xfrm>
              <a:custGeom>
                <a:rect b="b" l="l" r="r" t="t"/>
                <a:pathLst>
                  <a:path extrusionOk="0" h="503" w="2242">
                    <a:moveTo>
                      <a:pt x="869" y="1"/>
                    </a:moveTo>
                    <a:cubicBezTo>
                      <a:pt x="658" y="1"/>
                      <a:pt x="469" y="30"/>
                      <a:pt x="324" y="73"/>
                    </a:cubicBezTo>
                    <a:cubicBezTo>
                      <a:pt x="118" y="130"/>
                      <a:pt x="1" y="195"/>
                      <a:pt x="5" y="209"/>
                    </a:cubicBezTo>
                    <a:cubicBezTo>
                      <a:pt x="5" y="212"/>
                      <a:pt x="9" y="213"/>
                      <a:pt x="15" y="213"/>
                    </a:cubicBezTo>
                    <a:cubicBezTo>
                      <a:pt x="77" y="213"/>
                      <a:pt x="394" y="102"/>
                      <a:pt x="820" y="102"/>
                    </a:cubicBezTo>
                    <a:cubicBezTo>
                      <a:pt x="924" y="102"/>
                      <a:pt x="1035" y="108"/>
                      <a:pt x="1150" y="125"/>
                    </a:cubicBezTo>
                    <a:cubicBezTo>
                      <a:pt x="1763" y="197"/>
                      <a:pt x="2187" y="503"/>
                      <a:pt x="2234" y="503"/>
                    </a:cubicBezTo>
                    <a:cubicBezTo>
                      <a:pt x="2236" y="503"/>
                      <a:pt x="2237" y="502"/>
                      <a:pt x="2238" y="501"/>
                    </a:cubicBezTo>
                    <a:cubicBezTo>
                      <a:pt x="2242" y="488"/>
                      <a:pt x="2151" y="397"/>
                      <a:pt x="1963" y="288"/>
                    </a:cubicBezTo>
                    <a:cubicBezTo>
                      <a:pt x="1774" y="177"/>
                      <a:pt x="1495" y="64"/>
                      <a:pt x="1163" y="20"/>
                    </a:cubicBezTo>
                    <a:cubicBezTo>
                      <a:pt x="1062" y="7"/>
                      <a:pt x="963" y="1"/>
                      <a:pt x="8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2"/>
              <p:cNvSpPr/>
              <p:nvPr/>
            </p:nvSpPr>
            <p:spPr>
              <a:xfrm>
                <a:off x="6004458" y="3329974"/>
                <a:ext cx="75057" cy="75057"/>
              </a:xfrm>
              <a:custGeom>
                <a:rect b="b" l="l" r="r" t="t"/>
                <a:pathLst>
                  <a:path extrusionOk="0" h="3152" w="3152">
                    <a:moveTo>
                      <a:pt x="1578" y="1"/>
                    </a:moveTo>
                    <a:cubicBezTo>
                      <a:pt x="704" y="1"/>
                      <a:pt x="1" y="704"/>
                      <a:pt x="1" y="1578"/>
                    </a:cubicBezTo>
                    <a:cubicBezTo>
                      <a:pt x="1" y="2448"/>
                      <a:pt x="704" y="3151"/>
                      <a:pt x="1578" y="3151"/>
                    </a:cubicBezTo>
                    <a:cubicBezTo>
                      <a:pt x="2449" y="3151"/>
                      <a:pt x="3151" y="2448"/>
                      <a:pt x="3151" y="1578"/>
                    </a:cubicBezTo>
                    <a:cubicBezTo>
                      <a:pt x="3151" y="704"/>
                      <a:pt x="2449"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2"/>
              <p:cNvSpPr/>
              <p:nvPr/>
            </p:nvSpPr>
            <p:spPr>
              <a:xfrm>
                <a:off x="6003219" y="3328879"/>
                <a:ext cx="76510" cy="77224"/>
              </a:xfrm>
              <a:custGeom>
                <a:rect b="b" l="l" r="r" t="t"/>
                <a:pathLst>
                  <a:path extrusionOk="0" h="3243" w="3213">
                    <a:moveTo>
                      <a:pt x="1637" y="94"/>
                    </a:moveTo>
                    <a:cubicBezTo>
                      <a:pt x="1731" y="94"/>
                      <a:pt x="1823" y="102"/>
                      <a:pt x="1910" y="116"/>
                    </a:cubicBezTo>
                    <a:cubicBezTo>
                      <a:pt x="2164" y="160"/>
                      <a:pt x="2386" y="269"/>
                      <a:pt x="2561" y="400"/>
                    </a:cubicBezTo>
                    <a:cubicBezTo>
                      <a:pt x="2915" y="662"/>
                      <a:pt x="3072" y="1007"/>
                      <a:pt x="3138" y="1243"/>
                    </a:cubicBezTo>
                    <a:cubicBezTo>
                      <a:pt x="3198" y="1476"/>
                      <a:pt x="3195" y="1620"/>
                      <a:pt x="3203" y="1624"/>
                    </a:cubicBezTo>
                    <a:lnTo>
                      <a:pt x="3203" y="1624"/>
                    </a:lnTo>
                    <a:cubicBezTo>
                      <a:pt x="3195" y="1624"/>
                      <a:pt x="3198" y="1767"/>
                      <a:pt x="3138" y="2000"/>
                    </a:cubicBezTo>
                    <a:cubicBezTo>
                      <a:pt x="3072" y="2236"/>
                      <a:pt x="2915" y="2581"/>
                      <a:pt x="2561" y="2843"/>
                    </a:cubicBezTo>
                    <a:cubicBezTo>
                      <a:pt x="2386" y="2974"/>
                      <a:pt x="2164" y="3084"/>
                      <a:pt x="1910" y="3127"/>
                    </a:cubicBezTo>
                    <a:cubicBezTo>
                      <a:pt x="1820" y="3143"/>
                      <a:pt x="1724" y="3152"/>
                      <a:pt x="1627" y="3152"/>
                    </a:cubicBezTo>
                    <a:cubicBezTo>
                      <a:pt x="1457" y="3152"/>
                      <a:pt x="1280" y="3124"/>
                      <a:pt x="1111" y="3058"/>
                    </a:cubicBezTo>
                    <a:cubicBezTo>
                      <a:pt x="839" y="2961"/>
                      <a:pt x="581" y="2778"/>
                      <a:pt x="403" y="2524"/>
                    </a:cubicBezTo>
                    <a:cubicBezTo>
                      <a:pt x="214" y="2275"/>
                      <a:pt x="109" y="1951"/>
                      <a:pt x="105" y="1620"/>
                    </a:cubicBezTo>
                    <a:cubicBezTo>
                      <a:pt x="109" y="1292"/>
                      <a:pt x="214" y="973"/>
                      <a:pt x="403" y="719"/>
                    </a:cubicBezTo>
                    <a:cubicBezTo>
                      <a:pt x="581" y="466"/>
                      <a:pt x="839" y="283"/>
                      <a:pt x="1111" y="186"/>
                    </a:cubicBezTo>
                    <a:cubicBezTo>
                      <a:pt x="1284" y="121"/>
                      <a:pt x="1464" y="94"/>
                      <a:pt x="1637" y="94"/>
                    </a:cubicBezTo>
                    <a:close/>
                    <a:moveTo>
                      <a:pt x="1619" y="1"/>
                    </a:moveTo>
                    <a:cubicBezTo>
                      <a:pt x="1441" y="1"/>
                      <a:pt x="1256" y="29"/>
                      <a:pt x="1075" y="95"/>
                    </a:cubicBezTo>
                    <a:cubicBezTo>
                      <a:pt x="787" y="194"/>
                      <a:pt x="512" y="392"/>
                      <a:pt x="315" y="658"/>
                    </a:cubicBezTo>
                    <a:cubicBezTo>
                      <a:pt x="115" y="924"/>
                      <a:pt x="0" y="1270"/>
                      <a:pt x="0" y="1620"/>
                    </a:cubicBezTo>
                    <a:cubicBezTo>
                      <a:pt x="0" y="1973"/>
                      <a:pt x="115" y="2318"/>
                      <a:pt x="315" y="2586"/>
                    </a:cubicBezTo>
                    <a:cubicBezTo>
                      <a:pt x="512" y="2856"/>
                      <a:pt x="787" y="3048"/>
                      <a:pt x="1075" y="3149"/>
                    </a:cubicBezTo>
                    <a:cubicBezTo>
                      <a:pt x="1256" y="3215"/>
                      <a:pt x="1441" y="3243"/>
                      <a:pt x="1619" y="3243"/>
                    </a:cubicBezTo>
                    <a:cubicBezTo>
                      <a:pt x="1725" y="3243"/>
                      <a:pt x="1829" y="3233"/>
                      <a:pt x="1928" y="3215"/>
                    </a:cubicBezTo>
                    <a:cubicBezTo>
                      <a:pt x="2194" y="3163"/>
                      <a:pt x="2426" y="3044"/>
                      <a:pt x="2606" y="2905"/>
                    </a:cubicBezTo>
                    <a:cubicBezTo>
                      <a:pt x="2973" y="2620"/>
                      <a:pt x="3125" y="2258"/>
                      <a:pt x="3177" y="2013"/>
                    </a:cubicBezTo>
                    <a:cubicBezTo>
                      <a:pt x="3203" y="1886"/>
                      <a:pt x="3213" y="1790"/>
                      <a:pt x="3213" y="1725"/>
                    </a:cubicBezTo>
                    <a:cubicBezTo>
                      <a:pt x="3213" y="1654"/>
                      <a:pt x="3209" y="1624"/>
                      <a:pt x="3203" y="1624"/>
                    </a:cubicBezTo>
                    <a:cubicBezTo>
                      <a:pt x="3209" y="1624"/>
                      <a:pt x="3213" y="1589"/>
                      <a:pt x="3213" y="1519"/>
                    </a:cubicBezTo>
                    <a:cubicBezTo>
                      <a:pt x="3213" y="1453"/>
                      <a:pt x="3203" y="1358"/>
                      <a:pt x="3177" y="1231"/>
                    </a:cubicBezTo>
                    <a:cubicBezTo>
                      <a:pt x="3125" y="986"/>
                      <a:pt x="2973" y="623"/>
                      <a:pt x="2606" y="339"/>
                    </a:cubicBezTo>
                    <a:cubicBezTo>
                      <a:pt x="2426" y="200"/>
                      <a:pt x="2194" y="81"/>
                      <a:pt x="1928" y="29"/>
                    </a:cubicBezTo>
                    <a:cubicBezTo>
                      <a:pt x="1829" y="11"/>
                      <a:pt x="1725"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2"/>
              <p:cNvSpPr/>
              <p:nvPr/>
            </p:nvSpPr>
            <p:spPr>
              <a:xfrm>
                <a:off x="6032892" y="3342643"/>
                <a:ext cx="15621" cy="47935"/>
              </a:xfrm>
              <a:custGeom>
                <a:rect b="b" l="l" r="r" t="t"/>
                <a:pathLst>
                  <a:path extrusionOk="0" h="2013" w="656">
                    <a:moveTo>
                      <a:pt x="640" y="1"/>
                    </a:moveTo>
                    <a:cubicBezTo>
                      <a:pt x="624" y="1"/>
                      <a:pt x="512" y="63"/>
                      <a:pt x="384" y="207"/>
                    </a:cubicBezTo>
                    <a:cubicBezTo>
                      <a:pt x="245" y="364"/>
                      <a:pt x="92" y="622"/>
                      <a:pt x="43" y="941"/>
                    </a:cubicBezTo>
                    <a:cubicBezTo>
                      <a:pt x="0" y="1260"/>
                      <a:pt x="69" y="1548"/>
                      <a:pt x="153" y="1736"/>
                    </a:cubicBezTo>
                    <a:cubicBezTo>
                      <a:pt x="237" y="1921"/>
                      <a:pt x="324" y="2013"/>
                      <a:pt x="340" y="2013"/>
                    </a:cubicBezTo>
                    <a:cubicBezTo>
                      <a:pt x="340" y="2013"/>
                      <a:pt x="341" y="2012"/>
                      <a:pt x="341" y="2012"/>
                    </a:cubicBezTo>
                    <a:cubicBezTo>
                      <a:pt x="358" y="2003"/>
                      <a:pt x="289" y="1898"/>
                      <a:pt x="223" y="1710"/>
                    </a:cubicBezTo>
                    <a:cubicBezTo>
                      <a:pt x="162" y="1522"/>
                      <a:pt x="105" y="1252"/>
                      <a:pt x="153" y="954"/>
                    </a:cubicBezTo>
                    <a:cubicBezTo>
                      <a:pt x="196" y="661"/>
                      <a:pt x="327" y="413"/>
                      <a:pt x="442" y="255"/>
                    </a:cubicBezTo>
                    <a:cubicBezTo>
                      <a:pt x="559" y="98"/>
                      <a:pt x="656" y="15"/>
                      <a:pt x="642" y="1"/>
                    </a:cubicBezTo>
                    <a:cubicBezTo>
                      <a:pt x="642" y="1"/>
                      <a:pt x="641"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2"/>
              <p:cNvSpPr/>
              <p:nvPr/>
            </p:nvSpPr>
            <p:spPr>
              <a:xfrm>
                <a:off x="6013626" y="3362100"/>
                <a:ext cx="53531" cy="11954"/>
              </a:xfrm>
              <a:custGeom>
                <a:rect b="b" l="l" r="r" t="t"/>
                <a:pathLst>
                  <a:path extrusionOk="0" h="502" w="2248">
                    <a:moveTo>
                      <a:pt x="880" y="0"/>
                    </a:moveTo>
                    <a:cubicBezTo>
                      <a:pt x="664" y="0"/>
                      <a:pt x="471" y="32"/>
                      <a:pt x="324" y="72"/>
                    </a:cubicBezTo>
                    <a:cubicBezTo>
                      <a:pt x="118" y="128"/>
                      <a:pt x="1" y="199"/>
                      <a:pt x="5" y="207"/>
                    </a:cubicBezTo>
                    <a:cubicBezTo>
                      <a:pt x="5" y="210"/>
                      <a:pt x="9" y="211"/>
                      <a:pt x="16" y="211"/>
                    </a:cubicBezTo>
                    <a:cubicBezTo>
                      <a:pt x="79" y="211"/>
                      <a:pt x="399" y="102"/>
                      <a:pt x="826" y="102"/>
                    </a:cubicBezTo>
                    <a:cubicBezTo>
                      <a:pt x="929" y="102"/>
                      <a:pt x="1037" y="109"/>
                      <a:pt x="1150" y="124"/>
                    </a:cubicBezTo>
                    <a:cubicBezTo>
                      <a:pt x="1760" y="199"/>
                      <a:pt x="2182" y="502"/>
                      <a:pt x="2233" y="502"/>
                    </a:cubicBezTo>
                    <a:cubicBezTo>
                      <a:pt x="2235" y="502"/>
                      <a:pt x="2237" y="501"/>
                      <a:pt x="2238" y="500"/>
                    </a:cubicBezTo>
                    <a:cubicBezTo>
                      <a:pt x="2247" y="491"/>
                      <a:pt x="2151" y="395"/>
                      <a:pt x="1963" y="286"/>
                    </a:cubicBezTo>
                    <a:cubicBezTo>
                      <a:pt x="1779" y="177"/>
                      <a:pt x="1495" y="63"/>
                      <a:pt x="1167" y="19"/>
                    </a:cubicBezTo>
                    <a:cubicBezTo>
                      <a:pt x="1068" y="6"/>
                      <a:pt x="972" y="0"/>
                      <a:pt x="8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2"/>
              <p:cNvSpPr/>
              <p:nvPr/>
            </p:nvSpPr>
            <p:spPr>
              <a:xfrm>
                <a:off x="4915536" y="3311018"/>
                <a:ext cx="75176" cy="75176"/>
              </a:xfrm>
              <a:custGeom>
                <a:rect b="b" l="l" r="r" t="t"/>
                <a:pathLst>
                  <a:path extrusionOk="0" h="3157" w="3157">
                    <a:moveTo>
                      <a:pt x="1579" y="1"/>
                    </a:moveTo>
                    <a:cubicBezTo>
                      <a:pt x="709" y="1"/>
                      <a:pt x="1" y="708"/>
                      <a:pt x="1" y="1579"/>
                    </a:cubicBezTo>
                    <a:cubicBezTo>
                      <a:pt x="1" y="2449"/>
                      <a:pt x="709" y="3156"/>
                      <a:pt x="1579" y="3156"/>
                    </a:cubicBezTo>
                    <a:cubicBezTo>
                      <a:pt x="2449" y="3156"/>
                      <a:pt x="3157" y="2449"/>
                      <a:pt x="3157" y="1579"/>
                    </a:cubicBezTo>
                    <a:cubicBezTo>
                      <a:pt x="3157" y="708"/>
                      <a:pt x="2449" y="1"/>
                      <a:pt x="15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2"/>
              <p:cNvSpPr/>
              <p:nvPr/>
            </p:nvSpPr>
            <p:spPr>
              <a:xfrm>
                <a:off x="4914298" y="3309946"/>
                <a:ext cx="76510" cy="77248"/>
              </a:xfrm>
              <a:custGeom>
                <a:rect b="b" l="l" r="r" t="t"/>
                <a:pathLst>
                  <a:path extrusionOk="0" h="3244" w="3213">
                    <a:moveTo>
                      <a:pt x="1618" y="0"/>
                    </a:moveTo>
                    <a:cubicBezTo>
                      <a:pt x="1441" y="0"/>
                      <a:pt x="1255" y="28"/>
                      <a:pt x="1075" y="94"/>
                    </a:cubicBezTo>
                    <a:cubicBezTo>
                      <a:pt x="792" y="194"/>
                      <a:pt x="516" y="392"/>
                      <a:pt x="320" y="658"/>
                    </a:cubicBezTo>
                    <a:cubicBezTo>
                      <a:pt x="119" y="924"/>
                      <a:pt x="6" y="1270"/>
                      <a:pt x="0" y="1624"/>
                    </a:cubicBezTo>
                    <a:cubicBezTo>
                      <a:pt x="6" y="1977"/>
                      <a:pt x="119" y="2318"/>
                      <a:pt x="320" y="2585"/>
                    </a:cubicBezTo>
                    <a:cubicBezTo>
                      <a:pt x="516" y="2856"/>
                      <a:pt x="792" y="3048"/>
                      <a:pt x="1075" y="3149"/>
                    </a:cubicBezTo>
                    <a:cubicBezTo>
                      <a:pt x="1253" y="3216"/>
                      <a:pt x="1435" y="3243"/>
                      <a:pt x="1610" y="3243"/>
                    </a:cubicBezTo>
                    <a:cubicBezTo>
                      <a:pt x="1720" y="3243"/>
                      <a:pt x="1827" y="3233"/>
                      <a:pt x="1928" y="3214"/>
                    </a:cubicBezTo>
                    <a:cubicBezTo>
                      <a:pt x="2199" y="3166"/>
                      <a:pt x="2426" y="3044"/>
                      <a:pt x="2610" y="2904"/>
                    </a:cubicBezTo>
                    <a:cubicBezTo>
                      <a:pt x="2973" y="2620"/>
                      <a:pt x="3126" y="2258"/>
                      <a:pt x="3178" y="2012"/>
                    </a:cubicBezTo>
                    <a:cubicBezTo>
                      <a:pt x="3205" y="1890"/>
                      <a:pt x="3213" y="1790"/>
                      <a:pt x="3213" y="1724"/>
                    </a:cubicBezTo>
                    <a:cubicBezTo>
                      <a:pt x="3213" y="1659"/>
                      <a:pt x="3213" y="1624"/>
                      <a:pt x="3209" y="1624"/>
                    </a:cubicBezTo>
                    <a:cubicBezTo>
                      <a:pt x="3195" y="1624"/>
                      <a:pt x="3205" y="1764"/>
                      <a:pt x="3138" y="2004"/>
                    </a:cubicBezTo>
                    <a:cubicBezTo>
                      <a:pt x="3073" y="2235"/>
                      <a:pt x="2916" y="2581"/>
                      <a:pt x="2562" y="2847"/>
                    </a:cubicBezTo>
                    <a:cubicBezTo>
                      <a:pt x="2386" y="2974"/>
                      <a:pt x="2168" y="3083"/>
                      <a:pt x="1914" y="3127"/>
                    </a:cubicBezTo>
                    <a:cubicBezTo>
                      <a:pt x="1823" y="3143"/>
                      <a:pt x="1728" y="3152"/>
                      <a:pt x="1631" y="3152"/>
                    </a:cubicBezTo>
                    <a:cubicBezTo>
                      <a:pt x="1459" y="3152"/>
                      <a:pt x="1281" y="3124"/>
                      <a:pt x="1111" y="3057"/>
                    </a:cubicBezTo>
                    <a:cubicBezTo>
                      <a:pt x="839" y="2961"/>
                      <a:pt x="587" y="2778"/>
                      <a:pt x="403" y="2524"/>
                    </a:cubicBezTo>
                    <a:cubicBezTo>
                      <a:pt x="215" y="2274"/>
                      <a:pt x="110" y="1951"/>
                      <a:pt x="105" y="1624"/>
                    </a:cubicBezTo>
                    <a:cubicBezTo>
                      <a:pt x="110" y="1292"/>
                      <a:pt x="215" y="973"/>
                      <a:pt x="403" y="723"/>
                    </a:cubicBezTo>
                    <a:cubicBezTo>
                      <a:pt x="587" y="470"/>
                      <a:pt x="839" y="287"/>
                      <a:pt x="1111" y="186"/>
                    </a:cubicBezTo>
                    <a:cubicBezTo>
                      <a:pt x="1284" y="121"/>
                      <a:pt x="1464" y="94"/>
                      <a:pt x="1638" y="94"/>
                    </a:cubicBezTo>
                    <a:cubicBezTo>
                      <a:pt x="1733" y="94"/>
                      <a:pt x="1826" y="102"/>
                      <a:pt x="1914" y="116"/>
                    </a:cubicBezTo>
                    <a:cubicBezTo>
                      <a:pt x="2168" y="160"/>
                      <a:pt x="2386" y="269"/>
                      <a:pt x="2562" y="400"/>
                    </a:cubicBezTo>
                    <a:cubicBezTo>
                      <a:pt x="2916" y="662"/>
                      <a:pt x="3073" y="1007"/>
                      <a:pt x="3138" y="1243"/>
                    </a:cubicBezTo>
                    <a:cubicBezTo>
                      <a:pt x="3205" y="1483"/>
                      <a:pt x="3195" y="1624"/>
                      <a:pt x="3209" y="1624"/>
                    </a:cubicBezTo>
                    <a:cubicBezTo>
                      <a:pt x="3213" y="1624"/>
                      <a:pt x="3213" y="1588"/>
                      <a:pt x="3213" y="1523"/>
                    </a:cubicBezTo>
                    <a:cubicBezTo>
                      <a:pt x="3213" y="1453"/>
                      <a:pt x="3205" y="1357"/>
                      <a:pt x="3178" y="1235"/>
                    </a:cubicBezTo>
                    <a:cubicBezTo>
                      <a:pt x="3126" y="989"/>
                      <a:pt x="2973" y="628"/>
                      <a:pt x="2606" y="339"/>
                    </a:cubicBezTo>
                    <a:cubicBezTo>
                      <a:pt x="2426" y="199"/>
                      <a:pt x="2199" y="81"/>
                      <a:pt x="1928" y="29"/>
                    </a:cubicBezTo>
                    <a:cubicBezTo>
                      <a:pt x="1829" y="11"/>
                      <a:pt x="1725" y="0"/>
                      <a:pt x="16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p:nvPr/>
            </p:nvSpPr>
            <p:spPr>
              <a:xfrm>
                <a:off x="4943971" y="3323711"/>
                <a:ext cx="15621" cy="47911"/>
              </a:xfrm>
              <a:custGeom>
                <a:rect b="b" l="l" r="r" t="t"/>
                <a:pathLst>
                  <a:path extrusionOk="0" h="2012" w="656">
                    <a:moveTo>
                      <a:pt x="644" y="0"/>
                    </a:moveTo>
                    <a:cubicBezTo>
                      <a:pt x="623" y="0"/>
                      <a:pt x="516" y="64"/>
                      <a:pt x="385" y="211"/>
                    </a:cubicBezTo>
                    <a:cubicBezTo>
                      <a:pt x="249" y="364"/>
                      <a:pt x="97" y="621"/>
                      <a:pt x="49" y="941"/>
                    </a:cubicBezTo>
                    <a:cubicBezTo>
                      <a:pt x="0" y="1260"/>
                      <a:pt x="71" y="1553"/>
                      <a:pt x="158" y="1736"/>
                    </a:cubicBezTo>
                    <a:cubicBezTo>
                      <a:pt x="241" y="1919"/>
                      <a:pt x="329" y="2012"/>
                      <a:pt x="344" y="2012"/>
                    </a:cubicBezTo>
                    <a:cubicBezTo>
                      <a:pt x="344" y="2012"/>
                      <a:pt x="345" y="2011"/>
                      <a:pt x="345" y="2011"/>
                    </a:cubicBezTo>
                    <a:cubicBezTo>
                      <a:pt x="359" y="2003"/>
                      <a:pt x="293" y="1898"/>
                      <a:pt x="228" y="1710"/>
                    </a:cubicBezTo>
                    <a:cubicBezTo>
                      <a:pt x="162" y="1526"/>
                      <a:pt x="109" y="1251"/>
                      <a:pt x="154" y="958"/>
                    </a:cubicBezTo>
                    <a:cubicBezTo>
                      <a:pt x="197" y="661"/>
                      <a:pt x="328" y="417"/>
                      <a:pt x="446" y="254"/>
                    </a:cubicBezTo>
                    <a:cubicBezTo>
                      <a:pt x="559" y="97"/>
                      <a:pt x="656" y="14"/>
                      <a:pt x="648" y="1"/>
                    </a:cubicBezTo>
                    <a:cubicBezTo>
                      <a:pt x="647" y="1"/>
                      <a:pt x="646" y="0"/>
                      <a:pt x="6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2"/>
              <p:cNvSpPr/>
              <p:nvPr/>
            </p:nvSpPr>
            <p:spPr>
              <a:xfrm>
                <a:off x="4924705" y="3343215"/>
                <a:ext cx="53531" cy="11906"/>
              </a:xfrm>
              <a:custGeom>
                <a:rect b="b" l="l" r="r" t="t"/>
                <a:pathLst>
                  <a:path extrusionOk="0" h="500" w="2248">
                    <a:moveTo>
                      <a:pt x="882" y="0"/>
                    </a:moveTo>
                    <a:cubicBezTo>
                      <a:pt x="666" y="0"/>
                      <a:pt x="473" y="29"/>
                      <a:pt x="329" y="70"/>
                    </a:cubicBezTo>
                    <a:cubicBezTo>
                      <a:pt x="119" y="131"/>
                      <a:pt x="1" y="196"/>
                      <a:pt x="9" y="209"/>
                    </a:cubicBezTo>
                    <a:cubicBezTo>
                      <a:pt x="9" y="211"/>
                      <a:pt x="12" y="212"/>
                      <a:pt x="17" y="212"/>
                    </a:cubicBezTo>
                    <a:cubicBezTo>
                      <a:pt x="72" y="212"/>
                      <a:pt x="393" y="100"/>
                      <a:pt x="827" y="100"/>
                    </a:cubicBezTo>
                    <a:cubicBezTo>
                      <a:pt x="931" y="100"/>
                      <a:pt x="1040" y="106"/>
                      <a:pt x="1154" y="122"/>
                    </a:cubicBezTo>
                    <a:cubicBezTo>
                      <a:pt x="1764" y="197"/>
                      <a:pt x="2183" y="500"/>
                      <a:pt x="2233" y="500"/>
                    </a:cubicBezTo>
                    <a:cubicBezTo>
                      <a:pt x="2236" y="500"/>
                      <a:pt x="2237" y="499"/>
                      <a:pt x="2238" y="498"/>
                    </a:cubicBezTo>
                    <a:cubicBezTo>
                      <a:pt x="2247" y="489"/>
                      <a:pt x="2151" y="393"/>
                      <a:pt x="1963" y="284"/>
                    </a:cubicBezTo>
                    <a:cubicBezTo>
                      <a:pt x="1780" y="175"/>
                      <a:pt x="1495" y="60"/>
                      <a:pt x="1168" y="17"/>
                    </a:cubicBezTo>
                    <a:cubicBezTo>
                      <a:pt x="1070" y="5"/>
                      <a:pt x="974" y="0"/>
                      <a:pt x="8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2"/>
              <p:cNvSpPr/>
              <p:nvPr/>
            </p:nvSpPr>
            <p:spPr>
              <a:xfrm>
                <a:off x="6016841" y="3808695"/>
                <a:ext cx="75057" cy="75176"/>
              </a:xfrm>
              <a:custGeom>
                <a:rect b="b" l="l" r="r" t="t"/>
                <a:pathLst>
                  <a:path extrusionOk="0" h="3157" w="3152">
                    <a:moveTo>
                      <a:pt x="1574" y="1"/>
                    </a:moveTo>
                    <a:cubicBezTo>
                      <a:pt x="705" y="1"/>
                      <a:pt x="1" y="704"/>
                      <a:pt x="1" y="1579"/>
                    </a:cubicBezTo>
                    <a:cubicBezTo>
                      <a:pt x="1" y="2449"/>
                      <a:pt x="705" y="3157"/>
                      <a:pt x="1574" y="3157"/>
                    </a:cubicBezTo>
                    <a:cubicBezTo>
                      <a:pt x="2448" y="3157"/>
                      <a:pt x="3152" y="2449"/>
                      <a:pt x="3152" y="1579"/>
                    </a:cubicBezTo>
                    <a:cubicBezTo>
                      <a:pt x="3152" y="704"/>
                      <a:pt x="2448" y="1"/>
                      <a:pt x="15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2"/>
              <p:cNvSpPr/>
              <p:nvPr/>
            </p:nvSpPr>
            <p:spPr>
              <a:xfrm>
                <a:off x="6015508" y="3807623"/>
                <a:ext cx="76629" cy="77248"/>
              </a:xfrm>
              <a:custGeom>
                <a:rect b="b" l="l" r="r" t="t"/>
                <a:pathLst>
                  <a:path extrusionOk="0" h="3244" w="3218">
                    <a:moveTo>
                      <a:pt x="1619" y="1"/>
                    </a:moveTo>
                    <a:cubicBezTo>
                      <a:pt x="1441" y="1"/>
                      <a:pt x="1257" y="28"/>
                      <a:pt x="1080" y="94"/>
                    </a:cubicBezTo>
                    <a:cubicBezTo>
                      <a:pt x="791" y="195"/>
                      <a:pt x="516" y="392"/>
                      <a:pt x="319" y="658"/>
                    </a:cubicBezTo>
                    <a:cubicBezTo>
                      <a:pt x="118" y="924"/>
                      <a:pt x="4" y="1270"/>
                      <a:pt x="0" y="1624"/>
                    </a:cubicBezTo>
                    <a:cubicBezTo>
                      <a:pt x="4" y="1978"/>
                      <a:pt x="118" y="2318"/>
                      <a:pt x="319" y="2585"/>
                    </a:cubicBezTo>
                    <a:cubicBezTo>
                      <a:pt x="516" y="2856"/>
                      <a:pt x="791" y="3048"/>
                      <a:pt x="1080" y="3149"/>
                    </a:cubicBezTo>
                    <a:cubicBezTo>
                      <a:pt x="1254" y="3216"/>
                      <a:pt x="1435" y="3244"/>
                      <a:pt x="1611" y="3244"/>
                    </a:cubicBezTo>
                    <a:cubicBezTo>
                      <a:pt x="1721" y="3244"/>
                      <a:pt x="1829" y="3233"/>
                      <a:pt x="1932" y="3214"/>
                    </a:cubicBezTo>
                    <a:cubicBezTo>
                      <a:pt x="2199" y="3166"/>
                      <a:pt x="2430" y="3044"/>
                      <a:pt x="2609" y="2904"/>
                    </a:cubicBezTo>
                    <a:cubicBezTo>
                      <a:pt x="2972" y="2620"/>
                      <a:pt x="3129" y="2258"/>
                      <a:pt x="3181" y="2012"/>
                    </a:cubicBezTo>
                    <a:cubicBezTo>
                      <a:pt x="3208" y="1890"/>
                      <a:pt x="3217" y="1790"/>
                      <a:pt x="3217" y="1724"/>
                    </a:cubicBezTo>
                    <a:cubicBezTo>
                      <a:pt x="3217" y="1659"/>
                      <a:pt x="3212" y="1624"/>
                      <a:pt x="3208" y="1624"/>
                    </a:cubicBezTo>
                    <a:cubicBezTo>
                      <a:pt x="3195" y="1624"/>
                      <a:pt x="3203" y="1764"/>
                      <a:pt x="3138" y="2004"/>
                    </a:cubicBezTo>
                    <a:cubicBezTo>
                      <a:pt x="3076" y="2236"/>
                      <a:pt x="2915" y="2581"/>
                      <a:pt x="2566" y="2847"/>
                    </a:cubicBezTo>
                    <a:cubicBezTo>
                      <a:pt x="2386" y="2974"/>
                      <a:pt x="2168" y="3083"/>
                      <a:pt x="1914" y="3127"/>
                    </a:cubicBezTo>
                    <a:cubicBezTo>
                      <a:pt x="1824" y="3143"/>
                      <a:pt x="1730" y="3152"/>
                      <a:pt x="1633" y="3152"/>
                    </a:cubicBezTo>
                    <a:cubicBezTo>
                      <a:pt x="1462" y="3152"/>
                      <a:pt x="1284" y="3124"/>
                      <a:pt x="1110" y="3057"/>
                    </a:cubicBezTo>
                    <a:cubicBezTo>
                      <a:pt x="844" y="2961"/>
                      <a:pt x="586" y="2778"/>
                      <a:pt x="402" y="2524"/>
                    </a:cubicBezTo>
                    <a:cubicBezTo>
                      <a:pt x="218" y="2274"/>
                      <a:pt x="114" y="1951"/>
                      <a:pt x="109" y="1624"/>
                    </a:cubicBezTo>
                    <a:cubicBezTo>
                      <a:pt x="114" y="1292"/>
                      <a:pt x="218" y="973"/>
                      <a:pt x="402" y="723"/>
                    </a:cubicBezTo>
                    <a:cubicBezTo>
                      <a:pt x="586" y="470"/>
                      <a:pt x="844" y="287"/>
                      <a:pt x="1110" y="186"/>
                    </a:cubicBezTo>
                    <a:cubicBezTo>
                      <a:pt x="1286" y="121"/>
                      <a:pt x="1467" y="94"/>
                      <a:pt x="1640" y="94"/>
                    </a:cubicBezTo>
                    <a:cubicBezTo>
                      <a:pt x="1735" y="94"/>
                      <a:pt x="1827" y="102"/>
                      <a:pt x="1914" y="116"/>
                    </a:cubicBezTo>
                    <a:cubicBezTo>
                      <a:pt x="2168" y="160"/>
                      <a:pt x="2386" y="269"/>
                      <a:pt x="2566" y="400"/>
                    </a:cubicBezTo>
                    <a:cubicBezTo>
                      <a:pt x="2915" y="662"/>
                      <a:pt x="3076" y="1007"/>
                      <a:pt x="3138" y="1243"/>
                    </a:cubicBezTo>
                    <a:cubicBezTo>
                      <a:pt x="3203" y="1484"/>
                      <a:pt x="3195" y="1624"/>
                      <a:pt x="3208" y="1624"/>
                    </a:cubicBezTo>
                    <a:cubicBezTo>
                      <a:pt x="3212" y="1624"/>
                      <a:pt x="3217" y="1588"/>
                      <a:pt x="3217" y="1523"/>
                    </a:cubicBezTo>
                    <a:cubicBezTo>
                      <a:pt x="3217" y="1453"/>
                      <a:pt x="3208" y="1357"/>
                      <a:pt x="3181" y="1235"/>
                    </a:cubicBezTo>
                    <a:cubicBezTo>
                      <a:pt x="3129" y="990"/>
                      <a:pt x="2972" y="622"/>
                      <a:pt x="2609" y="339"/>
                    </a:cubicBezTo>
                    <a:cubicBezTo>
                      <a:pt x="2430" y="199"/>
                      <a:pt x="2199" y="81"/>
                      <a:pt x="1932" y="29"/>
                    </a:cubicBezTo>
                    <a:cubicBezTo>
                      <a:pt x="1832" y="11"/>
                      <a:pt x="1726"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2"/>
              <p:cNvSpPr/>
              <p:nvPr/>
            </p:nvSpPr>
            <p:spPr>
              <a:xfrm>
                <a:off x="6045157" y="3821388"/>
                <a:ext cx="15740" cy="47911"/>
              </a:xfrm>
              <a:custGeom>
                <a:rect b="b" l="l" r="r" t="t"/>
                <a:pathLst>
                  <a:path extrusionOk="0" h="2012" w="661">
                    <a:moveTo>
                      <a:pt x="645" y="0"/>
                    </a:moveTo>
                    <a:cubicBezTo>
                      <a:pt x="628" y="0"/>
                      <a:pt x="516" y="64"/>
                      <a:pt x="389" y="211"/>
                    </a:cubicBezTo>
                    <a:cubicBezTo>
                      <a:pt x="250" y="364"/>
                      <a:pt x="97" y="621"/>
                      <a:pt x="48" y="941"/>
                    </a:cubicBezTo>
                    <a:cubicBezTo>
                      <a:pt x="0" y="1260"/>
                      <a:pt x="71" y="1553"/>
                      <a:pt x="158" y="1736"/>
                    </a:cubicBezTo>
                    <a:cubicBezTo>
                      <a:pt x="242" y="1919"/>
                      <a:pt x="328" y="2012"/>
                      <a:pt x="345" y="2012"/>
                    </a:cubicBezTo>
                    <a:cubicBezTo>
                      <a:pt x="345" y="2012"/>
                      <a:pt x="346" y="2011"/>
                      <a:pt x="346" y="2011"/>
                    </a:cubicBezTo>
                    <a:cubicBezTo>
                      <a:pt x="363" y="2003"/>
                      <a:pt x="294" y="1898"/>
                      <a:pt x="228" y="1710"/>
                    </a:cubicBezTo>
                    <a:cubicBezTo>
                      <a:pt x="163" y="1526"/>
                      <a:pt x="110" y="1251"/>
                      <a:pt x="153" y="954"/>
                    </a:cubicBezTo>
                    <a:cubicBezTo>
                      <a:pt x="202" y="661"/>
                      <a:pt x="329" y="417"/>
                      <a:pt x="446" y="254"/>
                    </a:cubicBezTo>
                    <a:cubicBezTo>
                      <a:pt x="565" y="97"/>
                      <a:pt x="661" y="14"/>
                      <a:pt x="647" y="1"/>
                    </a:cubicBezTo>
                    <a:cubicBezTo>
                      <a:pt x="647" y="1"/>
                      <a:pt x="646"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2"/>
              <p:cNvSpPr/>
              <p:nvPr/>
            </p:nvSpPr>
            <p:spPr>
              <a:xfrm>
                <a:off x="6026010" y="3840892"/>
                <a:ext cx="53411" cy="11906"/>
              </a:xfrm>
              <a:custGeom>
                <a:rect b="b" l="l" r="r" t="t"/>
                <a:pathLst>
                  <a:path extrusionOk="0" h="500" w="2243">
                    <a:moveTo>
                      <a:pt x="879" y="0"/>
                    </a:moveTo>
                    <a:cubicBezTo>
                      <a:pt x="664" y="0"/>
                      <a:pt x="471" y="29"/>
                      <a:pt x="324" y="70"/>
                    </a:cubicBezTo>
                    <a:cubicBezTo>
                      <a:pt x="118" y="131"/>
                      <a:pt x="1" y="196"/>
                      <a:pt x="5" y="209"/>
                    </a:cubicBezTo>
                    <a:cubicBezTo>
                      <a:pt x="6" y="211"/>
                      <a:pt x="9" y="212"/>
                      <a:pt x="14" y="212"/>
                    </a:cubicBezTo>
                    <a:cubicBezTo>
                      <a:pt x="71" y="212"/>
                      <a:pt x="392" y="100"/>
                      <a:pt x="825" y="100"/>
                    </a:cubicBezTo>
                    <a:cubicBezTo>
                      <a:pt x="928" y="100"/>
                      <a:pt x="1037" y="106"/>
                      <a:pt x="1150" y="122"/>
                    </a:cubicBezTo>
                    <a:cubicBezTo>
                      <a:pt x="1760" y="197"/>
                      <a:pt x="2182" y="500"/>
                      <a:pt x="2233" y="500"/>
                    </a:cubicBezTo>
                    <a:cubicBezTo>
                      <a:pt x="2236" y="500"/>
                      <a:pt x="2237" y="499"/>
                      <a:pt x="2238" y="498"/>
                    </a:cubicBezTo>
                    <a:cubicBezTo>
                      <a:pt x="2242" y="489"/>
                      <a:pt x="2151" y="393"/>
                      <a:pt x="1963" y="284"/>
                    </a:cubicBezTo>
                    <a:cubicBezTo>
                      <a:pt x="1774" y="175"/>
                      <a:pt x="1495" y="60"/>
                      <a:pt x="1163" y="17"/>
                    </a:cubicBezTo>
                    <a:cubicBezTo>
                      <a:pt x="1065" y="5"/>
                      <a:pt x="970" y="0"/>
                      <a:pt x="8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2"/>
              <p:cNvSpPr/>
              <p:nvPr/>
            </p:nvSpPr>
            <p:spPr>
              <a:xfrm>
                <a:off x="4896413" y="3808695"/>
                <a:ext cx="75152" cy="75176"/>
              </a:xfrm>
              <a:custGeom>
                <a:rect b="b" l="l" r="r" t="t"/>
                <a:pathLst>
                  <a:path extrusionOk="0" h="3157" w="3156">
                    <a:moveTo>
                      <a:pt x="1578" y="1"/>
                    </a:moveTo>
                    <a:cubicBezTo>
                      <a:pt x="708" y="1"/>
                      <a:pt x="0" y="704"/>
                      <a:pt x="0" y="1579"/>
                    </a:cubicBezTo>
                    <a:cubicBezTo>
                      <a:pt x="0" y="2449"/>
                      <a:pt x="708" y="3157"/>
                      <a:pt x="1578" y="3157"/>
                    </a:cubicBezTo>
                    <a:cubicBezTo>
                      <a:pt x="2452" y="3157"/>
                      <a:pt x="3155" y="2449"/>
                      <a:pt x="3155" y="1579"/>
                    </a:cubicBezTo>
                    <a:cubicBezTo>
                      <a:pt x="3155" y="704"/>
                      <a:pt x="2452"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2"/>
              <p:cNvSpPr/>
              <p:nvPr/>
            </p:nvSpPr>
            <p:spPr>
              <a:xfrm>
                <a:off x="4895151" y="3807623"/>
                <a:ext cx="76605" cy="77248"/>
              </a:xfrm>
              <a:custGeom>
                <a:rect b="b" l="l" r="r" t="t"/>
                <a:pathLst>
                  <a:path extrusionOk="0" h="3244" w="3217">
                    <a:moveTo>
                      <a:pt x="1619" y="1"/>
                    </a:moveTo>
                    <a:cubicBezTo>
                      <a:pt x="1441" y="1"/>
                      <a:pt x="1258" y="28"/>
                      <a:pt x="1080" y="94"/>
                    </a:cubicBezTo>
                    <a:cubicBezTo>
                      <a:pt x="792" y="195"/>
                      <a:pt x="516" y="392"/>
                      <a:pt x="320" y="658"/>
                    </a:cubicBezTo>
                    <a:cubicBezTo>
                      <a:pt x="118" y="924"/>
                      <a:pt x="5" y="1270"/>
                      <a:pt x="1" y="1624"/>
                    </a:cubicBezTo>
                    <a:cubicBezTo>
                      <a:pt x="5" y="1978"/>
                      <a:pt x="118" y="2318"/>
                      <a:pt x="320" y="2585"/>
                    </a:cubicBezTo>
                    <a:cubicBezTo>
                      <a:pt x="516" y="2856"/>
                      <a:pt x="792" y="3048"/>
                      <a:pt x="1080" y="3149"/>
                    </a:cubicBezTo>
                    <a:cubicBezTo>
                      <a:pt x="1255" y="3216"/>
                      <a:pt x="1436" y="3244"/>
                      <a:pt x="1611" y="3244"/>
                    </a:cubicBezTo>
                    <a:cubicBezTo>
                      <a:pt x="1721" y="3244"/>
                      <a:pt x="1829" y="3233"/>
                      <a:pt x="1932" y="3214"/>
                    </a:cubicBezTo>
                    <a:cubicBezTo>
                      <a:pt x="2199" y="3166"/>
                      <a:pt x="2426" y="3044"/>
                      <a:pt x="2609" y="2904"/>
                    </a:cubicBezTo>
                    <a:cubicBezTo>
                      <a:pt x="2972" y="2620"/>
                      <a:pt x="3125" y="2258"/>
                      <a:pt x="3178" y="2012"/>
                    </a:cubicBezTo>
                    <a:cubicBezTo>
                      <a:pt x="3208" y="1890"/>
                      <a:pt x="3217" y="1790"/>
                      <a:pt x="3212" y="1724"/>
                    </a:cubicBezTo>
                    <a:cubicBezTo>
                      <a:pt x="3212" y="1659"/>
                      <a:pt x="3212" y="1624"/>
                      <a:pt x="3208" y="1624"/>
                    </a:cubicBezTo>
                    <a:cubicBezTo>
                      <a:pt x="3196" y="1624"/>
                      <a:pt x="3204" y="1764"/>
                      <a:pt x="3138" y="2004"/>
                    </a:cubicBezTo>
                    <a:cubicBezTo>
                      <a:pt x="3077" y="2236"/>
                      <a:pt x="2916" y="2581"/>
                      <a:pt x="2561" y="2847"/>
                    </a:cubicBezTo>
                    <a:cubicBezTo>
                      <a:pt x="2387" y="2974"/>
                      <a:pt x="2168" y="3083"/>
                      <a:pt x="1915" y="3127"/>
                    </a:cubicBezTo>
                    <a:cubicBezTo>
                      <a:pt x="1825" y="3143"/>
                      <a:pt x="1730" y="3152"/>
                      <a:pt x="1634" y="3152"/>
                    </a:cubicBezTo>
                    <a:cubicBezTo>
                      <a:pt x="1462" y="3152"/>
                      <a:pt x="1284" y="3124"/>
                      <a:pt x="1111" y="3057"/>
                    </a:cubicBezTo>
                    <a:cubicBezTo>
                      <a:pt x="844" y="2961"/>
                      <a:pt x="586" y="2778"/>
                      <a:pt x="403" y="2524"/>
                    </a:cubicBezTo>
                    <a:cubicBezTo>
                      <a:pt x="215" y="2274"/>
                      <a:pt x="110" y="1951"/>
                      <a:pt x="110" y="1624"/>
                    </a:cubicBezTo>
                    <a:cubicBezTo>
                      <a:pt x="110" y="1292"/>
                      <a:pt x="215" y="973"/>
                      <a:pt x="403" y="723"/>
                    </a:cubicBezTo>
                    <a:cubicBezTo>
                      <a:pt x="586" y="470"/>
                      <a:pt x="844" y="287"/>
                      <a:pt x="1111" y="186"/>
                    </a:cubicBezTo>
                    <a:cubicBezTo>
                      <a:pt x="1286" y="121"/>
                      <a:pt x="1465" y="94"/>
                      <a:pt x="1639" y="94"/>
                    </a:cubicBezTo>
                    <a:cubicBezTo>
                      <a:pt x="1733" y="94"/>
                      <a:pt x="1826" y="102"/>
                      <a:pt x="1915" y="116"/>
                    </a:cubicBezTo>
                    <a:cubicBezTo>
                      <a:pt x="2168" y="160"/>
                      <a:pt x="2387" y="269"/>
                      <a:pt x="2561" y="400"/>
                    </a:cubicBezTo>
                    <a:cubicBezTo>
                      <a:pt x="2916" y="662"/>
                      <a:pt x="3077" y="1007"/>
                      <a:pt x="3138" y="1243"/>
                    </a:cubicBezTo>
                    <a:cubicBezTo>
                      <a:pt x="3204" y="1484"/>
                      <a:pt x="3196" y="1624"/>
                      <a:pt x="3208" y="1624"/>
                    </a:cubicBezTo>
                    <a:cubicBezTo>
                      <a:pt x="3212" y="1624"/>
                      <a:pt x="3212" y="1588"/>
                      <a:pt x="3212" y="1523"/>
                    </a:cubicBezTo>
                    <a:cubicBezTo>
                      <a:pt x="3217" y="1453"/>
                      <a:pt x="3208" y="1357"/>
                      <a:pt x="3178" y="1235"/>
                    </a:cubicBezTo>
                    <a:cubicBezTo>
                      <a:pt x="3125" y="990"/>
                      <a:pt x="2972" y="622"/>
                      <a:pt x="2609" y="339"/>
                    </a:cubicBezTo>
                    <a:cubicBezTo>
                      <a:pt x="2426" y="199"/>
                      <a:pt x="2199" y="81"/>
                      <a:pt x="1932" y="29"/>
                    </a:cubicBezTo>
                    <a:cubicBezTo>
                      <a:pt x="1832" y="11"/>
                      <a:pt x="1727"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2"/>
              <p:cNvSpPr/>
              <p:nvPr/>
            </p:nvSpPr>
            <p:spPr>
              <a:xfrm>
                <a:off x="4924800" y="3821388"/>
                <a:ext cx="15645" cy="47911"/>
              </a:xfrm>
              <a:custGeom>
                <a:rect b="b" l="l" r="r" t="t"/>
                <a:pathLst>
                  <a:path extrusionOk="0" h="2012" w="657">
                    <a:moveTo>
                      <a:pt x="645" y="0"/>
                    </a:moveTo>
                    <a:cubicBezTo>
                      <a:pt x="625" y="0"/>
                      <a:pt x="516" y="64"/>
                      <a:pt x="386" y="211"/>
                    </a:cubicBezTo>
                    <a:cubicBezTo>
                      <a:pt x="251" y="364"/>
                      <a:pt x="97" y="621"/>
                      <a:pt x="49" y="941"/>
                    </a:cubicBezTo>
                    <a:cubicBezTo>
                      <a:pt x="1" y="1260"/>
                      <a:pt x="71" y="1553"/>
                      <a:pt x="158" y="1736"/>
                    </a:cubicBezTo>
                    <a:cubicBezTo>
                      <a:pt x="242" y="1919"/>
                      <a:pt x="329" y="2012"/>
                      <a:pt x="344" y="2012"/>
                    </a:cubicBezTo>
                    <a:cubicBezTo>
                      <a:pt x="345" y="2012"/>
                      <a:pt x="346" y="2011"/>
                      <a:pt x="346" y="2011"/>
                    </a:cubicBezTo>
                    <a:cubicBezTo>
                      <a:pt x="360" y="2003"/>
                      <a:pt x="294" y="1898"/>
                      <a:pt x="229" y="1710"/>
                    </a:cubicBezTo>
                    <a:cubicBezTo>
                      <a:pt x="162" y="1526"/>
                      <a:pt x="110" y="1251"/>
                      <a:pt x="154" y="954"/>
                    </a:cubicBezTo>
                    <a:cubicBezTo>
                      <a:pt x="198" y="661"/>
                      <a:pt x="329" y="417"/>
                      <a:pt x="447" y="254"/>
                    </a:cubicBezTo>
                    <a:cubicBezTo>
                      <a:pt x="565" y="97"/>
                      <a:pt x="656" y="14"/>
                      <a:pt x="648" y="1"/>
                    </a:cubicBezTo>
                    <a:cubicBezTo>
                      <a:pt x="648" y="1"/>
                      <a:pt x="647"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2"/>
              <p:cNvSpPr/>
              <p:nvPr/>
            </p:nvSpPr>
            <p:spPr>
              <a:xfrm>
                <a:off x="4905677" y="3840892"/>
                <a:ext cx="53388" cy="11906"/>
              </a:xfrm>
              <a:custGeom>
                <a:rect b="b" l="l" r="r" t="t"/>
                <a:pathLst>
                  <a:path extrusionOk="0" h="500" w="2242">
                    <a:moveTo>
                      <a:pt x="878" y="0"/>
                    </a:moveTo>
                    <a:cubicBezTo>
                      <a:pt x="663" y="0"/>
                      <a:pt x="471" y="29"/>
                      <a:pt x="324" y="70"/>
                    </a:cubicBezTo>
                    <a:cubicBezTo>
                      <a:pt x="114" y="131"/>
                      <a:pt x="1" y="196"/>
                      <a:pt x="5" y="209"/>
                    </a:cubicBezTo>
                    <a:cubicBezTo>
                      <a:pt x="5" y="211"/>
                      <a:pt x="8" y="212"/>
                      <a:pt x="14" y="212"/>
                    </a:cubicBezTo>
                    <a:cubicBezTo>
                      <a:pt x="70" y="212"/>
                      <a:pt x="389" y="100"/>
                      <a:pt x="822" y="100"/>
                    </a:cubicBezTo>
                    <a:cubicBezTo>
                      <a:pt x="925" y="100"/>
                      <a:pt x="1035" y="106"/>
                      <a:pt x="1149" y="122"/>
                    </a:cubicBezTo>
                    <a:cubicBezTo>
                      <a:pt x="1760" y="197"/>
                      <a:pt x="2181" y="500"/>
                      <a:pt x="2233" y="500"/>
                    </a:cubicBezTo>
                    <a:cubicBezTo>
                      <a:pt x="2235" y="500"/>
                      <a:pt x="2237" y="499"/>
                      <a:pt x="2238" y="498"/>
                    </a:cubicBezTo>
                    <a:cubicBezTo>
                      <a:pt x="2242" y="489"/>
                      <a:pt x="2145" y="393"/>
                      <a:pt x="1962" y="284"/>
                    </a:cubicBezTo>
                    <a:cubicBezTo>
                      <a:pt x="1774" y="175"/>
                      <a:pt x="1495" y="60"/>
                      <a:pt x="1163" y="17"/>
                    </a:cubicBezTo>
                    <a:cubicBezTo>
                      <a:pt x="1065" y="5"/>
                      <a:pt x="969" y="0"/>
                      <a:pt x="8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2"/>
              <p:cNvSpPr/>
              <p:nvPr/>
            </p:nvSpPr>
            <p:spPr>
              <a:xfrm>
                <a:off x="5728352" y="4141122"/>
                <a:ext cx="75152" cy="75152"/>
              </a:xfrm>
              <a:custGeom>
                <a:rect b="b" l="l" r="r" t="t"/>
                <a:pathLst>
                  <a:path extrusionOk="0" h="3156" w="3156">
                    <a:moveTo>
                      <a:pt x="1578" y="1"/>
                    </a:moveTo>
                    <a:cubicBezTo>
                      <a:pt x="709" y="1"/>
                      <a:pt x="1" y="708"/>
                      <a:pt x="1" y="1578"/>
                    </a:cubicBezTo>
                    <a:cubicBezTo>
                      <a:pt x="1" y="2447"/>
                      <a:pt x="709" y="3155"/>
                      <a:pt x="1578" y="3155"/>
                    </a:cubicBezTo>
                    <a:cubicBezTo>
                      <a:pt x="2448" y="3155"/>
                      <a:pt x="3156" y="2447"/>
                      <a:pt x="3156" y="1578"/>
                    </a:cubicBezTo>
                    <a:cubicBezTo>
                      <a:pt x="3156" y="708"/>
                      <a:pt x="2448"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2"/>
              <p:cNvSpPr/>
              <p:nvPr/>
            </p:nvSpPr>
            <p:spPr>
              <a:xfrm>
                <a:off x="5727113" y="4140098"/>
                <a:ext cx="76629" cy="77176"/>
              </a:xfrm>
              <a:custGeom>
                <a:rect b="b" l="l" r="r" t="t"/>
                <a:pathLst>
                  <a:path extrusionOk="0" h="3241" w="3218">
                    <a:moveTo>
                      <a:pt x="1614" y="1"/>
                    </a:moveTo>
                    <a:cubicBezTo>
                      <a:pt x="1437" y="1"/>
                      <a:pt x="1254" y="29"/>
                      <a:pt x="1076" y="96"/>
                    </a:cubicBezTo>
                    <a:cubicBezTo>
                      <a:pt x="791" y="197"/>
                      <a:pt x="516" y="389"/>
                      <a:pt x="319" y="659"/>
                    </a:cubicBezTo>
                    <a:cubicBezTo>
                      <a:pt x="119" y="921"/>
                      <a:pt x="5" y="1266"/>
                      <a:pt x="0" y="1621"/>
                    </a:cubicBezTo>
                    <a:cubicBezTo>
                      <a:pt x="5" y="1974"/>
                      <a:pt x="119" y="2315"/>
                      <a:pt x="319" y="2583"/>
                    </a:cubicBezTo>
                    <a:cubicBezTo>
                      <a:pt x="516" y="2853"/>
                      <a:pt x="791" y="3045"/>
                      <a:pt x="1076" y="3146"/>
                    </a:cubicBezTo>
                    <a:cubicBezTo>
                      <a:pt x="1254" y="3213"/>
                      <a:pt x="1437" y="3241"/>
                      <a:pt x="1613" y="3241"/>
                    </a:cubicBezTo>
                    <a:cubicBezTo>
                      <a:pt x="1723" y="3241"/>
                      <a:pt x="1830" y="3230"/>
                      <a:pt x="1932" y="3212"/>
                    </a:cubicBezTo>
                    <a:cubicBezTo>
                      <a:pt x="2199" y="3164"/>
                      <a:pt x="2426" y="3041"/>
                      <a:pt x="2610" y="2906"/>
                    </a:cubicBezTo>
                    <a:cubicBezTo>
                      <a:pt x="2972" y="2617"/>
                      <a:pt x="3125" y="2254"/>
                      <a:pt x="3177" y="2010"/>
                    </a:cubicBezTo>
                    <a:cubicBezTo>
                      <a:pt x="3208" y="1887"/>
                      <a:pt x="3217" y="1787"/>
                      <a:pt x="3213" y="1722"/>
                    </a:cubicBezTo>
                    <a:cubicBezTo>
                      <a:pt x="3213" y="1656"/>
                      <a:pt x="3213" y="1621"/>
                      <a:pt x="3208" y="1621"/>
                    </a:cubicBezTo>
                    <a:cubicBezTo>
                      <a:pt x="3195" y="1621"/>
                      <a:pt x="3204" y="1760"/>
                      <a:pt x="3139" y="2001"/>
                    </a:cubicBezTo>
                    <a:cubicBezTo>
                      <a:pt x="3077" y="2237"/>
                      <a:pt x="2915" y="2578"/>
                      <a:pt x="2562" y="2845"/>
                    </a:cubicBezTo>
                    <a:cubicBezTo>
                      <a:pt x="2387" y="2971"/>
                      <a:pt x="2168" y="3085"/>
                      <a:pt x="1915" y="3124"/>
                    </a:cubicBezTo>
                    <a:cubicBezTo>
                      <a:pt x="1822" y="3140"/>
                      <a:pt x="1726" y="3149"/>
                      <a:pt x="1629" y="3149"/>
                    </a:cubicBezTo>
                    <a:cubicBezTo>
                      <a:pt x="1458" y="3149"/>
                      <a:pt x="1283" y="3121"/>
                      <a:pt x="1110" y="3055"/>
                    </a:cubicBezTo>
                    <a:cubicBezTo>
                      <a:pt x="844" y="2958"/>
                      <a:pt x="586" y="2775"/>
                      <a:pt x="402" y="2521"/>
                    </a:cubicBezTo>
                    <a:cubicBezTo>
                      <a:pt x="214" y="2272"/>
                      <a:pt x="110" y="1953"/>
                      <a:pt x="110" y="1621"/>
                    </a:cubicBezTo>
                    <a:cubicBezTo>
                      <a:pt x="110" y="1288"/>
                      <a:pt x="214" y="970"/>
                      <a:pt x="402" y="721"/>
                    </a:cubicBezTo>
                    <a:cubicBezTo>
                      <a:pt x="586" y="467"/>
                      <a:pt x="844" y="284"/>
                      <a:pt x="1110" y="187"/>
                    </a:cubicBezTo>
                    <a:cubicBezTo>
                      <a:pt x="1287" y="119"/>
                      <a:pt x="1468" y="91"/>
                      <a:pt x="1642" y="91"/>
                    </a:cubicBezTo>
                    <a:cubicBezTo>
                      <a:pt x="1735" y="91"/>
                      <a:pt x="1826" y="99"/>
                      <a:pt x="1915" y="113"/>
                    </a:cubicBezTo>
                    <a:cubicBezTo>
                      <a:pt x="2168" y="157"/>
                      <a:pt x="2387" y="266"/>
                      <a:pt x="2562" y="397"/>
                    </a:cubicBezTo>
                    <a:cubicBezTo>
                      <a:pt x="2915" y="663"/>
                      <a:pt x="3077" y="1004"/>
                      <a:pt x="3139" y="1240"/>
                    </a:cubicBezTo>
                    <a:cubicBezTo>
                      <a:pt x="3204" y="1481"/>
                      <a:pt x="3195" y="1621"/>
                      <a:pt x="3208" y="1621"/>
                    </a:cubicBezTo>
                    <a:cubicBezTo>
                      <a:pt x="3213" y="1621"/>
                      <a:pt x="3213" y="1586"/>
                      <a:pt x="3213" y="1520"/>
                    </a:cubicBezTo>
                    <a:cubicBezTo>
                      <a:pt x="3217" y="1455"/>
                      <a:pt x="3208" y="1355"/>
                      <a:pt x="3177" y="1232"/>
                    </a:cubicBezTo>
                    <a:cubicBezTo>
                      <a:pt x="3125" y="987"/>
                      <a:pt x="2972" y="625"/>
                      <a:pt x="2610" y="336"/>
                    </a:cubicBezTo>
                    <a:cubicBezTo>
                      <a:pt x="2426" y="197"/>
                      <a:pt x="2199" y="78"/>
                      <a:pt x="1932" y="30"/>
                    </a:cubicBezTo>
                    <a:cubicBezTo>
                      <a:pt x="1831" y="11"/>
                      <a:pt x="1724" y="1"/>
                      <a:pt x="16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2"/>
              <p:cNvSpPr/>
              <p:nvPr/>
            </p:nvSpPr>
            <p:spPr>
              <a:xfrm>
                <a:off x="5756786" y="4153792"/>
                <a:ext cx="15621" cy="47935"/>
              </a:xfrm>
              <a:custGeom>
                <a:rect b="b" l="l" r="r" t="t"/>
                <a:pathLst>
                  <a:path extrusionOk="0" h="2013" w="656">
                    <a:moveTo>
                      <a:pt x="644" y="1"/>
                    </a:moveTo>
                    <a:cubicBezTo>
                      <a:pt x="624" y="1"/>
                      <a:pt x="516" y="63"/>
                      <a:pt x="384" y="211"/>
                    </a:cubicBezTo>
                    <a:cubicBezTo>
                      <a:pt x="249" y="364"/>
                      <a:pt x="96" y="622"/>
                      <a:pt x="48" y="941"/>
                    </a:cubicBezTo>
                    <a:cubicBezTo>
                      <a:pt x="0" y="1260"/>
                      <a:pt x="70" y="1553"/>
                      <a:pt x="158" y="1740"/>
                    </a:cubicBezTo>
                    <a:cubicBezTo>
                      <a:pt x="241" y="1921"/>
                      <a:pt x="328" y="2012"/>
                      <a:pt x="344" y="2012"/>
                    </a:cubicBezTo>
                    <a:cubicBezTo>
                      <a:pt x="345" y="2012"/>
                      <a:pt x="345" y="2012"/>
                      <a:pt x="346" y="2012"/>
                    </a:cubicBezTo>
                    <a:cubicBezTo>
                      <a:pt x="358" y="2003"/>
                      <a:pt x="293" y="1898"/>
                      <a:pt x="227" y="1710"/>
                    </a:cubicBezTo>
                    <a:cubicBezTo>
                      <a:pt x="162" y="1526"/>
                      <a:pt x="110" y="1252"/>
                      <a:pt x="153" y="959"/>
                    </a:cubicBezTo>
                    <a:cubicBezTo>
                      <a:pt x="197" y="661"/>
                      <a:pt x="328" y="417"/>
                      <a:pt x="446" y="259"/>
                    </a:cubicBezTo>
                    <a:cubicBezTo>
                      <a:pt x="560" y="98"/>
                      <a:pt x="656" y="15"/>
                      <a:pt x="647" y="1"/>
                    </a:cubicBezTo>
                    <a:cubicBezTo>
                      <a:pt x="646" y="1"/>
                      <a:pt x="645" y="1"/>
                      <a:pt x="6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2"/>
              <p:cNvSpPr/>
              <p:nvPr/>
            </p:nvSpPr>
            <p:spPr>
              <a:xfrm>
                <a:off x="5737639" y="4173296"/>
                <a:ext cx="53388" cy="11906"/>
              </a:xfrm>
              <a:custGeom>
                <a:rect b="b" l="l" r="r" t="t"/>
                <a:pathLst>
                  <a:path extrusionOk="0" h="500" w="2242">
                    <a:moveTo>
                      <a:pt x="883" y="0"/>
                    </a:moveTo>
                    <a:cubicBezTo>
                      <a:pt x="666" y="0"/>
                      <a:pt x="471" y="31"/>
                      <a:pt x="323" y="74"/>
                    </a:cubicBezTo>
                    <a:cubicBezTo>
                      <a:pt x="113" y="130"/>
                      <a:pt x="0" y="197"/>
                      <a:pt x="4" y="209"/>
                    </a:cubicBezTo>
                    <a:cubicBezTo>
                      <a:pt x="5" y="211"/>
                      <a:pt x="8" y="212"/>
                      <a:pt x="13" y="212"/>
                    </a:cubicBezTo>
                    <a:cubicBezTo>
                      <a:pt x="69" y="212"/>
                      <a:pt x="384" y="103"/>
                      <a:pt x="812" y="103"/>
                    </a:cubicBezTo>
                    <a:cubicBezTo>
                      <a:pt x="918" y="103"/>
                      <a:pt x="1031" y="109"/>
                      <a:pt x="1150" y="126"/>
                    </a:cubicBezTo>
                    <a:cubicBezTo>
                      <a:pt x="1759" y="197"/>
                      <a:pt x="2182" y="500"/>
                      <a:pt x="2229" y="500"/>
                    </a:cubicBezTo>
                    <a:cubicBezTo>
                      <a:pt x="2231" y="500"/>
                      <a:pt x="2232" y="499"/>
                      <a:pt x="2233" y="498"/>
                    </a:cubicBezTo>
                    <a:cubicBezTo>
                      <a:pt x="2241" y="489"/>
                      <a:pt x="2146" y="397"/>
                      <a:pt x="1962" y="284"/>
                    </a:cubicBezTo>
                    <a:cubicBezTo>
                      <a:pt x="1775" y="175"/>
                      <a:pt x="1490" y="61"/>
                      <a:pt x="1162" y="17"/>
                    </a:cubicBezTo>
                    <a:cubicBezTo>
                      <a:pt x="1066" y="6"/>
                      <a:pt x="973" y="0"/>
                      <a:pt x="8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2"/>
              <p:cNvSpPr/>
              <p:nvPr/>
            </p:nvSpPr>
            <p:spPr>
              <a:xfrm>
                <a:off x="5191142" y="4145885"/>
                <a:ext cx="75152" cy="75081"/>
              </a:xfrm>
              <a:custGeom>
                <a:rect b="b" l="l" r="r" t="t"/>
                <a:pathLst>
                  <a:path extrusionOk="0" h="3153" w="3156">
                    <a:moveTo>
                      <a:pt x="1578" y="1"/>
                    </a:moveTo>
                    <a:cubicBezTo>
                      <a:pt x="704" y="1"/>
                      <a:pt x="1" y="705"/>
                      <a:pt x="1" y="1574"/>
                    </a:cubicBezTo>
                    <a:cubicBezTo>
                      <a:pt x="1" y="2449"/>
                      <a:pt x="704" y="3153"/>
                      <a:pt x="1578" y="3153"/>
                    </a:cubicBezTo>
                    <a:cubicBezTo>
                      <a:pt x="2448" y="3153"/>
                      <a:pt x="3156" y="2449"/>
                      <a:pt x="3156" y="1574"/>
                    </a:cubicBezTo>
                    <a:cubicBezTo>
                      <a:pt x="3156" y="705"/>
                      <a:pt x="2448"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2"/>
              <p:cNvSpPr/>
              <p:nvPr/>
            </p:nvSpPr>
            <p:spPr>
              <a:xfrm>
                <a:off x="5189904" y="4144790"/>
                <a:ext cx="76486" cy="77248"/>
              </a:xfrm>
              <a:custGeom>
                <a:rect b="b" l="l" r="r" t="t"/>
                <a:pathLst>
                  <a:path extrusionOk="0" h="3244" w="3212">
                    <a:moveTo>
                      <a:pt x="1629" y="92"/>
                    </a:moveTo>
                    <a:cubicBezTo>
                      <a:pt x="1726" y="92"/>
                      <a:pt x="1820" y="101"/>
                      <a:pt x="1910" y="117"/>
                    </a:cubicBezTo>
                    <a:cubicBezTo>
                      <a:pt x="2163" y="161"/>
                      <a:pt x="2386" y="270"/>
                      <a:pt x="2560" y="397"/>
                    </a:cubicBezTo>
                    <a:cubicBezTo>
                      <a:pt x="2915" y="664"/>
                      <a:pt x="3072" y="1009"/>
                      <a:pt x="3137" y="1240"/>
                    </a:cubicBezTo>
                    <a:cubicBezTo>
                      <a:pt x="3198" y="1476"/>
                      <a:pt x="3195" y="1620"/>
                      <a:pt x="3207" y="1620"/>
                    </a:cubicBezTo>
                    <a:lnTo>
                      <a:pt x="3207" y="1620"/>
                    </a:lnTo>
                    <a:cubicBezTo>
                      <a:pt x="3195" y="1625"/>
                      <a:pt x="3198" y="1765"/>
                      <a:pt x="3137" y="2001"/>
                    </a:cubicBezTo>
                    <a:cubicBezTo>
                      <a:pt x="3072" y="2237"/>
                      <a:pt x="2915" y="2582"/>
                      <a:pt x="2560" y="2844"/>
                    </a:cubicBezTo>
                    <a:cubicBezTo>
                      <a:pt x="2386" y="2975"/>
                      <a:pt x="2163" y="3084"/>
                      <a:pt x="1910" y="3128"/>
                    </a:cubicBezTo>
                    <a:cubicBezTo>
                      <a:pt x="1822" y="3142"/>
                      <a:pt x="1730" y="3150"/>
                      <a:pt x="1636" y="3150"/>
                    </a:cubicBezTo>
                    <a:cubicBezTo>
                      <a:pt x="1463" y="3150"/>
                      <a:pt x="1282" y="3123"/>
                      <a:pt x="1110" y="3058"/>
                    </a:cubicBezTo>
                    <a:cubicBezTo>
                      <a:pt x="839" y="2957"/>
                      <a:pt x="581" y="2774"/>
                      <a:pt x="402" y="2525"/>
                    </a:cubicBezTo>
                    <a:cubicBezTo>
                      <a:pt x="214" y="2271"/>
                      <a:pt x="109" y="1953"/>
                      <a:pt x="105" y="1620"/>
                    </a:cubicBezTo>
                    <a:cubicBezTo>
                      <a:pt x="109" y="1293"/>
                      <a:pt x="214" y="970"/>
                      <a:pt x="402" y="720"/>
                    </a:cubicBezTo>
                    <a:cubicBezTo>
                      <a:pt x="581" y="466"/>
                      <a:pt x="839" y="283"/>
                      <a:pt x="1110" y="187"/>
                    </a:cubicBezTo>
                    <a:cubicBezTo>
                      <a:pt x="1280" y="120"/>
                      <a:pt x="1458" y="92"/>
                      <a:pt x="1629" y="92"/>
                    </a:cubicBezTo>
                    <a:close/>
                    <a:moveTo>
                      <a:pt x="1609" y="1"/>
                    </a:moveTo>
                    <a:cubicBezTo>
                      <a:pt x="1434" y="1"/>
                      <a:pt x="1252" y="28"/>
                      <a:pt x="1075" y="95"/>
                    </a:cubicBezTo>
                    <a:cubicBezTo>
                      <a:pt x="787" y="196"/>
                      <a:pt x="511" y="388"/>
                      <a:pt x="319" y="659"/>
                    </a:cubicBezTo>
                    <a:cubicBezTo>
                      <a:pt x="118" y="926"/>
                      <a:pt x="0" y="1267"/>
                      <a:pt x="0" y="1620"/>
                    </a:cubicBezTo>
                    <a:cubicBezTo>
                      <a:pt x="0" y="1975"/>
                      <a:pt x="118" y="2320"/>
                      <a:pt x="319" y="2586"/>
                    </a:cubicBezTo>
                    <a:cubicBezTo>
                      <a:pt x="511" y="2852"/>
                      <a:pt x="787" y="3050"/>
                      <a:pt x="1075" y="3150"/>
                    </a:cubicBezTo>
                    <a:cubicBezTo>
                      <a:pt x="1255" y="3216"/>
                      <a:pt x="1440" y="3244"/>
                      <a:pt x="1617" y="3244"/>
                    </a:cubicBezTo>
                    <a:cubicBezTo>
                      <a:pt x="1724" y="3244"/>
                      <a:pt x="1828" y="3234"/>
                      <a:pt x="1927" y="3215"/>
                    </a:cubicBezTo>
                    <a:cubicBezTo>
                      <a:pt x="2193" y="3163"/>
                      <a:pt x="2425" y="3045"/>
                      <a:pt x="2604" y="2905"/>
                    </a:cubicBezTo>
                    <a:cubicBezTo>
                      <a:pt x="2972" y="2622"/>
                      <a:pt x="3125" y="2255"/>
                      <a:pt x="3177" y="2013"/>
                    </a:cubicBezTo>
                    <a:cubicBezTo>
                      <a:pt x="3203" y="1888"/>
                      <a:pt x="3212" y="1791"/>
                      <a:pt x="3212" y="1721"/>
                    </a:cubicBezTo>
                    <a:cubicBezTo>
                      <a:pt x="3212" y="1656"/>
                      <a:pt x="3208" y="1620"/>
                      <a:pt x="3208" y="1620"/>
                    </a:cubicBezTo>
                    <a:cubicBezTo>
                      <a:pt x="3208" y="1620"/>
                      <a:pt x="3212" y="1585"/>
                      <a:pt x="3212" y="1520"/>
                    </a:cubicBezTo>
                    <a:cubicBezTo>
                      <a:pt x="3212" y="1454"/>
                      <a:pt x="3203" y="1354"/>
                      <a:pt x="3177" y="1232"/>
                    </a:cubicBezTo>
                    <a:cubicBezTo>
                      <a:pt x="3125" y="987"/>
                      <a:pt x="2972" y="624"/>
                      <a:pt x="2604" y="341"/>
                    </a:cubicBezTo>
                    <a:cubicBezTo>
                      <a:pt x="2425" y="200"/>
                      <a:pt x="2193" y="78"/>
                      <a:pt x="1927" y="30"/>
                    </a:cubicBezTo>
                    <a:cubicBezTo>
                      <a:pt x="1826" y="11"/>
                      <a:pt x="1719"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2"/>
              <p:cNvSpPr/>
              <p:nvPr/>
            </p:nvSpPr>
            <p:spPr>
              <a:xfrm>
                <a:off x="5219553" y="4158555"/>
                <a:ext cx="15621" cy="47935"/>
              </a:xfrm>
              <a:custGeom>
                <a:rect b="b" l="l" r="r" t="t"/>
                <a:pathLst>
                  <a:path extrusionOk="0" h="2013" w="656">
                    <a:moveTo>
                      <a:pt x="640" y="1"/>
                    </a:moveTo>
                    <a:cubicBezTo>
                      <a:pt x="619" y="1"/>
                      <a:pt x="513" y="68"/>
                      <a:pt x="385" y="208"/>
                    </a:cubicBezTo>
                    <a:cubicBezTo>
                      <a:pt x="246" y="360"/>
                      <a:pt x="97" y="623"/>
                      <a:pt x="48" y="937"/>
                    </a:cubicBezTo>
                    <a:cubicBezTo>
                      <a:pt x="0" y="1257"/>
                      <a:pt x="70" y="1550"/>
                      <a:pt x="157" y="1737"/>
                    </a:cubicBezTo>
                    <a:cubicBezTo>
                      <a:pt x="237" y="1917"/>
                      <a:pt x="324" y="2013"/>
                      <a:pt x="343" y="2013"/>
                    </a:cubicBezTo>
                    <a:cubicBezTo>
                      <a:pt x="344" y="2013"/>
                      <a:pt x="345" y="2013"/>
                      <a:pt x="345" y="2012"/>
                    </a:cubicBezTo>
                    <a:cubicBezTo>
                      <a:pt x="359" y="2004"/>
                      <a:pt x="289" y="1895"/>
                      <a:pt x="228" y="1711"/>
                    </a:cubicBezTo>
                    <a:cubicBezTo>
                      <a:pt x="162" y="1524"/>
                      <a:pt x="109" y="1252"/>
                      <a:pt x="153" y="955"/>
                    </a:cubicBezTo>
                    <a:cubicBezTo>
                      <a:pt x="197" y="658"/>
                      <a:pt x="328" y="413"/>
                      <a:pt x="442" y="255"/>
                    </a:cubicBezTo>
                    <a:cubicBezTo>
                      <a:pt x="560" y="94"/>
                      <a:pt x="656" y="15"/>
                      <a:pt x="643" y="3"/>
                    </a:cubicBezTo>
                    <a:cubicBezTo>
                      <a:pt x="643" y="2"/>
                      <a:pt x="642"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2"/>
              <p:cNvSpPr/>
              <p:nvPr/>
            </p:nvSpPr>
            <p:spPr>
              <a:xfrm>
                <a:off x="5200287" y="4178035"/>
                <a:ext cx="53531" cy="11954"/>
              </a:xfrm>
              <a:custGeom>
                <a:rect b="b" l="l" r="r" t="t"/>
                <a:pathLst>
                  <a:path extrusionOk="0" h="502" w="2248">
                    <a:moveTo>
                      <a:pt x="878" y="1"/>
                    </a:moveTo>
                    <a:cubicBezTo>
                      <a:pt x="663" y="1"/>
                      <a:pt x="473" y="32"/>
                      <a:pt x="329" y="72"/>
                    </a:cubicBezTo>
                    <a:cubicBezTo>
                      <a:pt x="119" y="129"/>
                      <a:pt x="0" y="198"/>
                      <a:pt x="6" y="207"/>
                    </a:cubicBezTo>
                    <a:cubicBezTo>
                      <a:pt x="6" y="210"/>
                      <a:pt x="10" y="211"/>
                      <a:pt x="17" y="211"/>
                    </a:cubicBezTo>
                    <a:cubicBezTo>
                      <a:pt x="79" y="211"/>
                      <a:pt x="398" y="102"/>
                      <a:pt x="827" y="102"/>
                    </a:cubicBezTo>
                    <a:cubicBezTo>
                      <a:pt x="930" y="102"/>
                      <a:pt x="1040" y="109"/>
                      <a:pt x="1154" y="124"/>
                    </a:cubicBezTo>
                    <a:cubicBezTo>
                      <a:pt x="1765" y="200"/>
                      <a:pt x="2183" y="502"/>
                      <a:pt x="2234" y="502"/>
                    </a:cubicBezTo>
                    <a:cubicBezTo>
                      <a:pt x="2236" y="502"/>
                      <a:pt x="2238" y="501"/>
                      <a:pt x="2239" y="500"/>
                    </a:cubicBezTo>
                    <a:cubicBezTo>
                      <a:pt x="2247" y="492"/>
                      <a:pt x="2151" y="395"/>
                      <a:pt x="1963" y="286"/>
                    </a:cubicBezTo>
                    <a:cubicBezTo>
                      <a:pt x="1779" y="177"/>
                      <a:pt x="1495" y="63"/>
                      <a:pt x="1168" y="20"/>
                    </a:cubicBezTo>
                    <a:cubicBezTo>
                      <a:pt x="1068" y="6"/>
                      <a:pt x="971" y="1"/>
                      <a:pt x="8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62"/>
              <p:cNvGrpSpPr/>
              <p:nvPr/>
            </p:nvGrpSpPr>
            <p:grpSpPr>
              <a:xfrm>
                <a:off x="4977978" y="3477958"/>
                <a:ext cx="542330" cy="504206"/>
                <a:chOff x="4977978" y="3477958"/>
                <a:chExt cx="542330" cy="504206"/>
              </a:xfrm>
            </p:grpSpPr>
            <p:sp>
              <p:nvSpPr>
                <p:cNvPr id="894" name="Google Shape;894;p62"/>
                <p:cNvSpPr/>
                <p:nvPr/>
              </p:nvSpPr>
              <p:spPr>
                <a:xfrm>
                  <a:off x="4977978" y="3477958"/>
                  <a:ext cx="542330" cy="504206"/>
                </a:xfrm>
                <a:custGeom>
                  <a:rect b="b" l="l" r="r" t="t"/>
                  <a:pathLst>
                    <a:path extrusionOk="0" h="21174" w="22775">
                      <a:moveTo>
                        <a:pt x="97" y="9247"/>
                      </a:moveTo>
                      <a:cubicBezTo>
                        <a:pt x="97" y="9260"/>
                        <a:pt x="97" y="9272"/>
                        <a:pt x="101" y="9285"/>
                      </a:cubicBezTo>
                      <a:lnTo>
                        <a:pt x="101" y="9285"/>
                      </a:lnTo>
                      <a:cubicBezTo>
                        <a:pt x="100" y="9273"/>
                        <a:pt x="99" y="9260"/>
                        <a:pt x="97" y="9247"/>
                      </a:cubicBezTo>
                      <a:close/>
                      <a:moveTo>
                        <a:pt x="11110" y="7631"/>
                      </a:moveTo>
                      <a:lnTo>
                        <a:pt x="12076" y="9624"/>
                      </a:lnTo>
                      <a:cubicBezTo>
                        <a:pt x="12068" y="10389"/>
                        <a:pt x="10184" y="10913"/>
                        <a:pt x="9192" y="11044"/>
                      </a:cubicBezTo>
                      <a:cubicBezTo>
                        <a:pt x="7588" y="11254"/>
                        <a:pt x="7147" y="12525"/>
                        <a:pt x="7147" y="12525"/>
                      </a:cubicBezTo>
                      <a:lnTo>
                        <a:pt x="5822" y="10039"/>
                      </a:lnTo>
                      <a:cubicBezTo>
                        <a:pt x="5822" y="10039"/>
                        <a:pt x="7312" y="8584"/>
                        <a:pt x="8641" y="8470"/>
                      </a:cubicBezTo>
                      <a:cubicBezTo>
                        <a:pt x="9991" y="8356"/>
                        <a:pt x="11110" y="7631"/>
                        <a:pt x="11110" y="7631"/>
                      </a:cubicBezTo>
                      <a:close/>
                      <a:moveTo>
                        <a:pt x="1304" y="1"/>
                      </a:moveTo>
                      <a:cubicBezTo>
                        <a:pt x="464" y="2264"/>
                        <a:pt x="1" y="4707"/>
                        <a:pt x="1" y="7264"/>
                      </a:cubicBezTo>
                      <a:lnTo>
                        <a:pt x="1" y="7277"/>
                      </a:lnTo>
                      <a:cubicBezTo>
                        <a:pt x="1" y="7954"/>
                        <a:pt x="37" y="8628"/>
                        <a:pt x="102" y="9287"/>
                      </a:cubicBezTo>
                      <a:cubicBezTo>
                        <a:pt x="101" y="9287"/>
                        <a:pt x="101" y="9286"/>
                        <a:pt x="101" y="9285"/>
                      </a:cubicBezTo>
                      <a:lnTo>
                        <a:pt x="101" y="9285"/>
                      </a:lnTo>
                      <a:cubicBezTo>
                        <a:pt x="358" y="11959"/>
                        <a:pt x="1121" y="14486"/>
                        <a:pt x="2296" y="16764"/>
                      </a:cubicBezTo>
                      <a:lnTo>
                        <a:pt x="6299" y="16764"/>
                      </a:lnTo>
                      <a:lnTo>
                        <a:pt x="6299" y="17940"/>
                      </a:lnTo>
                      <a:lnTo>
                        <a:pt x="9166" y="17940"/>
                      </a:lnTo>
                      <a:lnTo>
                        <a:pt x="9166" y="21174"/>
                      </a:lnTo>
                      <a:lnTo>
                        <a:pt x="12211" y="21174"/>
                      </a:lnTo>
                      <a:lnTo>
                        <a:pt x="12211" y="18981"/>
                      </a:lnTo>
                      <a:lnTo>
                        <a:pt x="19186" y="18981"/>
                      </a:lnTo>
                      <a:lnTo>
                        <a:pt x="19186" y="15135"/>
                      </a:lnTo>
                      <a:lnTo>
                        <a:pt x="22774" y="15135"/>
                      </a:lnTo>
                      <a:lnTo>
                        <a:pt x="22774" y="14471"/>
                      </a:lnTo>
                      <a:lnTo>
                        <a:pt x="20886" y="12578"/>
                      </a:lnTo>
                      <a:lnTo>
                        <a:pt x="18745" y="12775"/>
                      </a:lnTo>
                      <a:lnTo>
                        <a:pt x="18745" y="8068"/>
                      </a:lnTo>
                      <a:lnTo>
                        <a:pt x="18745" y="5084"/>
                      </a:lnTo>
                      <a:lnTo>
                        <a:pt x="16866" y="2776"/>
                      </a:lnTo>
                      <a:lnTo>
                        <a:pt x="11263" y="2776"/>
                      </a:lnTo>
                      <a:lnTo>
                        <a:pt x="9974" y="1"/>
                      </a:lnTo>
                      <a:close/>
                    </a:path>
                  </a:pathLst>
                </a:custGeom>
                <a:solidFill>
                  <a:srgbClr val="D16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2"/>
                <p:cNvSpPr/>
                <p:nvPr/>
              </p:nvSpPr>
              <p:spPr>
                <a:xfrm>
                  <a:off x="5061450" y="3620825"/>
                  <a:ext cx="269400" cy="207000"/>
                </a:xfrm>
                <a:prstGeom prst="ellipse">
                  <a:avLst/>
                </a:prstGeom>
                <a:solidFill>
                  <a:srgbClr val="D16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6" name="Google Shape;896;p62"/>
            <p:cNvGrpSpPr/>
            <p:nvPr/>
          </p:nvGrpSpPr>
          <p:grpSpPr>
            <a:xfrm>
              <a:off x="4607407" y="3268635"/>
              <a:ext cx="1785003" cy="1272641"/>
              <a:chOff x="4273027" y="1546197"/>
              <a:chExt cx="4214882" cy="3005056"/>
            </a:xfrm>
          </p:grpSpPr>
          <p:sp>
            <p:nvSpPr>
              <p:cNvPr id="897" name="Google Shape;897;p62"/>
              <p:cNvSpPr/>
              <p:nvPr/>
            </p:nvSpPr>
            <p:spPr>
              <a:xfrm>
                <a:off x="6423139" y="4340866"/>
                <a:ext cx="250491" cy="21038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2"/>
              <p:cNvSpPr/>
              <p:nvPr/>
            </p:nvSpPr>
            <p:spPr>
              <a:xfrm rot="756146">
                <a:off x="8276905" y="1567341"/>
                <a:ext cx="201844" cy="154393"/>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2"/>
              <p:cNvSpPr/>
              <p:nvPr/>
            </p:nvSpPr>
            <p:spPr>
              <a:xfrm rot="4421267">
                <a:off x="4272850" y="2126913"/>
                <a:ext cx="228659" cy="174922"/>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0" name="Google Shape;900;p62"/>
          <p:cNvGrpSpPr/>
          <p:nvPr/>
        </p:nvGrpSpPr>
        <p:grpSpPr>
          <a:xfrm rot="1481938">
            <a:off x="2677422" y="1956509"/>
            <a:ext cx="233767" cy="304645"/>
            <a:chOff x="852385" y="1510916"/>
            <a:chExt cx="353145" cy="351998"/>
          </a:xfrm>
        </p:grpSpPr>
        <p:sp>
          <p:nvSpPr>
            <p:cNvPr id="901" name="Google Shape;901;p6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62"/>
          <p:cNvSpPr/>
          <p:nvPr/>
        </p:nvSpPr>
        <p:spPr>
          <a:xfrm rot="1722549">
            <a:off x="3954898" y="2690608"/>
            <a:ext cx="381222" cy="312476"/>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62"/>
          <p:cNvGrpSpPr/>
          <p:nvPr/>
        </p:nvGrpSpPr>
        <p:grpSpPr>
          <a:xfrm rot="1690495">
            <a:off x="3617349" y="3153327"/>
            <a:ext cx="246704" cy="284305"/>
            <a:chOff x="1768821" y="3361108"/>
            <a:chExt cx="278739" cy="339073"/>
          </a:xfrm>
        </p:grpSpPr>
        <p:sp>
          <p:nvSpPr>
            <p:cNvPr id="906" name="Google Shape;906;p6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62"/>
          <p:cNvGrpSpPr/>
          <p:nvPr/>
        </p:nvGrpSpPr>
        <p:grpSpPr>
          <a:xfrm rot="1577383">
            <a:off x="3367615" y="4484200"/>
            <a:ext cx="321653" cy="336544"/>
            <a:chOff x="1768821" y="3361108"/>
            <a:chExt cx="278739" cy="339073"/>
          </a:xfrm>
        </p:grpSpPr>
        <p:sp>
          <p:nvSpPr>
            <p:cNvPr id="918" name="Google Shape;918;p6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2"/>
          <p:cNvGrpSpPr/>
          <p:nvPr/>
        </p:nvGrpSpPr>
        <p:grpSpPr>
          <a:xfrm rot="-1317750">
            <a:off x="2731538" y="3051591"/>
            <a:ext cx="246692" cy="284320"/>
            <a:chOff x="1768821" y="3361108"/>
            <a:chExt cx="278739" cy="339073"/>
          </a:xfrm>
        </p:grpSpPr>
        <p:sp>
          <p:nvSpPr>
            <p:cNvPr id="930" name="Google Shape;930;p62"/>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2"/>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2"/>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2"/>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2"/>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txBox="1"/>
          <p:nvPr>
            <p:ph idx="1" type="subTitle"/>
          </p:nvPr>
        </p:nvSpPr>
        <p:spPr>
          <a:xfrm flipH="1">
            <a:off x="965550" y="1106250"/>
            <a:ext cx="7409100" cy="2884500"/>
          </a:xfrm>
          <a:prstGeom prst="rect">
            <a:avLst/>
          </a:prstGeom>
        </p:spPr>
        <p:txBody>
          <a:bodyPr anchorCtr="0" anchor="ctr" bIns="91425" lIns="91425" spcFirstLastPara="1" rIns="91425" wrap="square" tIns="91425">
            <a:noAutofit/>
          </a:bodyPr>
          <a:lstStyle/>
          <a:p>
            <a:pPr indent="-349250" lvl="0" marL="457200" marR="139700" rtl="0" algn="l">
              <a:lnSpc>
                <a:spcPct val="115000"/>
              </a:lnSpc>
              <a:spcBef>
                <a:spcPts val="2300"/>
              </a:spcBef>
              <a:spcAft>
                <a:spcPts val="0"/>
              </a:spcAft>
              <a:buClr>
                <a:srgbClr val="494D55"/>
              </a:buClr>
              <a:buSzPts val="1900"/>
              <a:buFont typeface="Anaheim"/>
              <a:buChar char="●"/>
            </a:pPr>
            <a:r>
              <a:rPr lang="es" sz="1900">
                <a:solidFill>
                  <a:srgbClr val="494D55"/>
                </a:solidFill>
                <a:highlight>
                  <a:srgbClr val="FFFFFF"/>
                </a:highlight>
              </a:rPr>
              <a:t>Introducción a SQL de Khan Academy [</a:t>
            </a:r>
            <a:r>
              <a:rPr lang="es" sz="1900">
                <a:solidFill>
                  <a:srgbClr val="4A8AAC"/>
                </a:solidFill>
                <a:highlight>
                  <a:srgbClr val="FFFFFF"/>
                </a:highlight>
                <a:uFill>
                  <a:noFill/>
                </a:uFill>
                <a:hlinkClick r:id="rId3">
                  <a:extLst>
                    <a:ext uri="{A12FA001-AC4F-418D-AE19-62706E023703}">
                      <ahyp:hlinkClr val="tx"/>
                    </a:ext>
                  </a:extLst>
                </a:hlinkClick>
              </a:rPr>
              <a:t>link</a:t>
            </a:r>
            <a:r>
              <a:rPr lang="es" sz="1900">
                <a:solidFill>
                  <a:srgbClr val="494D55"/>
                </a:solidFill>
                <a:highlight>
                  <a:srgbClr val="FFFFFF"/>
                </a:highlight>
              </a:rPr>
              <a:t>]</a:t>
            </a:r>
            <a:endParaRPr sz="1900">
              <a:solidFill>
                <a:srgbClr val="494D55"/>
              </a:solidFill>
              <a:highlight>
                <a:srgbClr val="FFFFFF"/>
              </a:highlight>
            </a:endParaRPr>
          </a:p>
          <a:p>
            <a:pPr indent="-349250" lvl="0" marL="457200" marR="139700" rtl="0" algn="l">
              <a:lnSpc>
                <a:spcPct val="115000"/>
              </a:lnSpc>
              <a:spcBef>
                <a:spcPts val="0"/>
              </a:spcBef>
              <a:spcAft>
                <a:spcPts val="0"/>
              </a:spcAft>
              <a:buClr>
                <a:srgbClr val="494D55"/>
              </a:buClr>
              <a:buSzPts val="1900"/>
              <a:buFont typeface="Anaheim"/>
              <a:buChar char="●"/>
            </a:pPr>
            <a:r>
              <a:rPr lang="es" sz="1900">
                <a:solidFill>
                  <a:srgbClr val="494D55"/>
                </a:solidFill>
                <a:highlight>
                  <a:srgbClr val="FFFFFF"/>
                </a:highlight>
              </a:rPr>
              <a:t>Modificar bases de datos con SQL de Khan Academy [</a:t>
            </a:r>
            <a:r>
              <a:rPr lang="es" sz="1900">
                <a:solidFill>
                  <a:srgbClr val="4A8AAC"/>
                </a:solidFill>
                <a:highlight>
                  <a:srgbClr val="FFFFFF"/>
                </a:highlight>
                <a:uFill>
                  <a:noFill/>
                </a:uFill>
                <a:hlinkClick r:id="rId4">
                  <a:extLst>
                    <a:ext uri="{A12FA001-AC4F-418D-AE19-62706E023703}">
                      <ahyp:hlinkClr val="tx"/>
                    </a:ext>
                  </a:extLst>
                </a:hlinkClick>
              </a:rPr>
              <a:t>link</a:t>
            </a:r>
            <a:r>
              <a:rPr lang="es" sz="1900">
                <a:solidFill>
                  <a:srgbClr val="494D55"/>
                </a:solidFill>
                <a:highlight>
                  <a:srgbClr val="FFFFFF"/>
                </a:highlight>
              </a:rPr>
              <a:t>] </a:t>
            </a:r>
            <a:endParaRPr sz="1900">
              <a:solidFill>
                <a:srgbClr val="494D55"/>
              </a:solidFill>
              <a:highlight>
                <a:srgbClr val="FFFFFF"/>
              </a:highlight>
            </a:endParaRPr>
          </a:p>
          <a:p>
            <a:pPr indent="-355600" lvl="0" marL="457200" rtl="0" algn="l">
              <a:spcBef>
                <a:spcPts val="0"/>
              </a:spcBef>
              <a:spcAft>
                <a:spcPts val="0"/>
              </a:spcAft>
              <a:buSzPts val="2000"/>
              <a:buChar char="●"/>
            </a:pPr>
            <a:r>
              <a:rPr lang="es" sz="2000"/>
              <a:t>Editores de SQL online</a:t>
            </a:r>
            <a:endParaRPr sz="2000"/>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 SQL Fiddle[</a:t>
            </a:r>
            <a:r>
              <a:rPr lang="es" sz="1900">
                <a:solidFill>
                  <a:srgbClr val="4A8AAC"/>
                </a:solidFill>
                <a:highlight>
                  <a:srgbClr val="FFFFFF"/>
                </a:highlight>
                <a:uFill>
                  <a:noFill/>
                </a:uFill>
                <a:latin typeface="Anaheim"/>
                <a:ea typeface="Anaheim"/>
                <a:cs typeface="Anaheim"/>
                <a:sym typeface="Anaheim"/>
                <a:hlinkClick r:id="rId5">
                  <a:extLst>
                    <a:ext uri="{A12FA001-AC4F-418D-AE19-62706E023703}">
                      <ahyp:hlinkClr val="tx"/>
                    </a:ext>
                  </a:extLst>
                </a:hlinkClick>
              </a:rPr>
              <a:t>link</a:t>
            </a:r>
            <a:r>
              <a:rPr lang="es" sz="2000">
                <a:latin typeface="Anaheim"/>
                <a:ea typeface="Anaheim"/>
                <a:cs typeface="Anaheim"/>
                <a:sym typeface="Anaheim"/>
              </a:rPr>
              <a:t>]</a:t>
            </a:r>
            <a:endParaRPr sz="2000">
              <a:latin typeface="Anaheim"/>
              <a:ea typeface="Anaheim"/>
              <a:cs typeface="Anaheim"/>
              <a:sym typeface="Anaheim"/>
            </a:endParaRPr>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Oracle Live [</a:t>
            </a:r>
            <a:r>
              <a:rPr lang="es" sz="1900">
                <a:solidFill>
                  <a:srgbClr val="4A8AAC"/>
                </a:solidFill>
                <a:highlight>
                  <a:srgbClr val="FFFFFF"/>
                </a:highlight>
                <a:uFill>
                  <a:noFill/>
                </a:uFill>
                <a:latin typeface="Anaheim"/>
                <a:ea typeface="Anaheim"/>
                <a:cs typeface="Anaheim"/>
                <a:sym typeface="Anaheim"/>
                <a:hlinkClick r:id="rId6">
                  <a:extLst>
                    <a:ext uri="{A12FA001-AC4F-418D-AE19-62706E023703}">
                      <ahyp:hlinkClr val="tx"/>
                    </a:ext>
                  </a:extLst>
                </a:hlinkClick>
              </a:rPr>
              <a:t>link</a:t>
            </a:r>
            <a:r>
              <a:rPr lang="es" sz="2000">
                <a:latin typeface="Anaheim"/>
                <a:ea typeface="Anaheim"/>
                <a:cs typeface="Anaheim"/>
                <a:sym typeface="Anaheim"/>
              </a:rPr>
              <a:t>]</a:t>
            </a:r>
            <a:endParaRPr sz="2000">
              <a:latin typeface="Anaheim"/>
              <a:ea typeface="Anaheim"/>
              <a:cs typeface="Anaheim"/>
              <a:sym typeface="Anaheim"/>
            </a:endParaRPr>
          </a:p>
          <a:p>
            <a:pPr indent="-304800" lvl="1" marL="914400" marR="139700" rtl="0" algn="l">
              <a:lnSpc>
                <a:spcPct val="115000"/>
              </a:lnSpc>
              <a:spcBef>
                <a:spcPts val="0"/>
              </a:spcBef>
              <a:spcAft>
                <a:spcPts val="0"/>
              </a:spcAft>
              <a:buClr>
                <a:srgbClr val="494D55"/>
              </a:buClr>
              <a:buSzPts val="1200"/>
              <a:buFont typeface="Arial"/>
              <a:buChar char="○"/>
            </a:pPr>
            <a:r>
              <a:rPr lang="es" sz="2000">
                <a:latin typeface="Anaheim"/>
                <a:ea typeface="Anaheim"/>
                <a:cs typeface="Anaheim"/>
                <a:sym typeface="Anaheim"/>
              </a:rPr>
              <a:t>MyCompiler [</a:t>
            </a:r>
            <a:r>
              <a:rPr lang="es" sz="1900">
                <a:solidFill>
                  <a:srgbClr val="4A8AAC"/>
                </a:solidFill>
                <a:highlight>
                  <a:srgbClr val="FFFFFF"/>
                </a:highlight>
                <a:uFill>
                  <a:noFill/>
                </a:uFill>
                <a:latin typeface="Anaheim"/>
                <a:ea typeface="Anaheim"/>
                <a:cs typeface="Anaheim"/>
                <a:sym typeface="Anaheim"/>
                <a:hlinkClick r:id="rId7">
                  <a:extLst>
                    <a:ext uri="{A12FA001-AC4F-418D-AE19-62706E023703}">
                      <ahyp:hlinkClr val="tx"/>
                    </a:ext>
                  </a:extLst>
                </a:hlinkClick>
              </a:rPr>
              <a:t>link</a:t>
            </a:r>
            <a:r>
              <a:rPr lang="es" sz="2000">
                <a:latin typeface="Anaheim"/>
                <a:ea typeface="Anaheim"/>
                <a:cs typeface="Anaheim"/>
                <a:sym typeface="Anaheim"/>
              </a:rPr>
              <a:t>]</a:t>
            </a:r>
            <a:endParaRPr sz="1900">
              <a:solidFill>
                <a:srgbClr val="494D55"/>
              </a:solidFill>
              <a:highlight>
                <a:srgbClr val="FFFFFF"/>
              </a:highlight>
            </a:endParaRPr>
          </a:p>
        </p:txBody>
      </p:sp>
      <p:sp>
        <p:nvSpPr>
          <p:cNvPr id="947" name="Google Shape;947;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48" name="Google Shape;948;p63"/>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MatErial complementario de Introducción a SQL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4"/>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Habilidades en SQL</a:t>
            </a:r>
            <a:endParaRPr sz="2200"/>
          </a:p>
        </p:txBody>
      </p:sp>
      <p:sp>
        <p:nvSpPr>
          <p:cNvPr id="954" name="Google Shape;954;p64"/>
          <p:cNvSpPr txBox="1"/>
          <p:nvPr>
            <p:ph idx="1" type="subTitle"/>
          </p:nvPr>
        </p:nvSpPr>
        <p:spPr>
          <a:xfrm flipH="1">
            <a:off x="451450" y="1056525"/>
            <a:ext cx="8253600" cy="33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2000"/>
              <a:t>Vamos a utilizar una competencia de HackerRank para medir las habilidades de cada uno con respecto al lenguaje SQL.  Para esto usted deberá:</a:t>
            </a:r>
            <a:endParaRPr sz="2000">
              <a:latin typeface="Anaheim"/>
              <a:ea typeface="Anaheim"/>
              <a:cs typeface="Anaheim"/>
              <a:sym typeface="Anaheim"/>
            </a:endParaRPr>
          </a:p>
          <a:p>
            <a:pPr indent="-355600" lvl="0" marL="457200" rtl="0" algn="l">
              <a:spcBef>
                <a:spcPts val="0"/>
              </a:spcBef>
              <a:spcAft>
                <a:spcPts val="0"/>
              </a:spcAft>
              <a:buSzPts val="2000"/>
              <a:buChar char="●"/>
            </a:pPr>
            <a:r>
              <a:rPr lang="es" sz="2000"/>
              <a:t>Crear una cuenta en HackerRank </a:t>
            </a:r>
            <a:endParaRPr sz="2000"/>
          </a:p>
          <a:p>
            <a:pPr indent="-355600" lvl="0" marL="457200" rtl="0" algn="l">
              <a:spcBef>
                <a:spcPts val="0"/>
              </a:spcBef>
              <a:spcAft>
                <a:spcPts val="0"/>
              </a:spcAft>
              <a:buSzPts val="2000"/>
              <a:buChar char="●"/>
            </a:pPr>
            <a:r>
              <a:rPr lang="es" sz="2000"/>
              <a:t>Ingresar a la competencia de programación [</a:t>
            </a:r>
            <a:r>
              <a:rPr lang="es" sz="2000" u="sng">
                <a:solidFill>
                  <a:schemeClr val="hlink"/>
                </a:solidFill>
                <a:highlight>
                  <a:srgbClr val="00FFFF"/>
                </a:highlight>
                <a:hlinkClick r:id="rId3"/>
              </a:rPr>
              <a:t>link</a:t>
            </a:r>
            <a:r>
              <a:rPr lang="es" sz="2000"/>
              <a:t>]</a:t>
            </a:r>
            <a:endParaRPr sz="2000"/>
          </a:p>
          <a:p>
            <a:pPr indent="-355600" lvl="0" marL="457200" rtl="0" algn="l">
              <a:spcBef>
                <a:spcPts val="0"/>
              </a:spcBef>
              <a:spcAft>
                <a:spcPts val="0"/>
              </a:spcAft>
              <a:buSzPts val="2000"/>
              <a:buChar char="●"/>
            </a:pPr>
            <a:r>
              <a:rPr lang="es" sz="2000"/>
              <a:t>Resolver los retos de programación, los que más pueda.</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s" sz="2000"/>
              <a:t>Esta actividad no tiene una nota en la evaluación del curso, pero tiene una bonificación en la evaluación de SQL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955" name="Google Shape;95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p:nvPr/>
        </p:nvSpPr>
        <p:spPr>
          <a:xfrm>
            <a:off x="759950" y="533400"/>
            <a:ext cx="7498200" cy="1571700"/>
          </a:xfrm>
          <a:prstGeom prst="roundRect">
            <a:avLst>
              <a:gd fmla="val 918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833550" y="533400"/>
            <a:ext cx="7498200" cy="16452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17" name="Google Shape;317;p29"/>
          <p:cNvSpPr/>
          <p:nvPr/>
        </p:nvSpPr>
        <p:spPr>
          <a:xfrm>
            <a:off x="4000500" y="4162425"/>
            <a:ext cx="4714800" cy="428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4057650" y="4237500"/>
            <a:ext cx="4657500" cy="428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s" sz="2000" u="sng">
                <a:solidFill>
                  <a:schemeClr val="hlink"/>
                </a:solidFill>
                <a:latin typeface="Staatliches"/>
                <a:ea typeface="Staatliches"/>
                <a:cs typeface="Staatliches"/>
                <a:sym typeface="Staatliches"/>
                <a:hlinkClick r:id="rId3"/>
              </a:rPr>
              <a:t>About</a:t>
            </a:r>
            <a:endParaRPr/>
          </a:p>
        </p:txBody>
      </p:sp>
      <p:sp>
        <p:nvSpPr>
          <p:cNvPr id="319" name="Google Shape;319;p29"/>
          <p:cNvSpPr txBox="1"/>
          <p:nvPr/>
        </p:nvSpPr>
        <p:spPr>
          <a:xfrm>
            <a:off x="883650" y="609600"/>
            <a:ext cx="74982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600">
              <a:latin typeface="Anaheim"/>
              <a:ea typeface="Anaheim"/>
              <a:cs typeface="Anaheim"/>
              <a:sym typeface="Anaheim"/>
            </a:endParaRPr>
          </a:p>
        </p:txBody>
      </p:sp>
      <p:sp>
        <p:nvSpPr>
          <p:cNvPr id="320" name="Google Shape;320;p29"/>
          <p:cNvSpPr txBox="1"/>
          <p:nvPr>
            <p:ph idx="12" type="sldNum"/>
          </p:nvPr>
        </p:nvSpPr>
        <p:spPr>
          <a:xfrm>
            <a:off x="8595309" y="47803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1" name="Google Shape;321;p29"/>
          <p:cNvSpPr txBox="1"/>
          <p:nvPr/>
        </p:nvSpPr>
        <p:spPr>
          <a:xfrm>
            <a:off x="599275" y="3546825"/>
            <a:ext cx="393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Anaheim"/>
                <a:ea typeface="Anaheim"/>
                <a:cs typeface="Anaheim"/>
                <a:sym typeface="Anaheim"/>
              </a:rPr>
              <a:t>Mientras tanto vayan llenando este formulario</a:t>
            </a:r>
            <a:endParaRPr>
              <a:latin typeface="Anaheim"/>
              <a:ea typeface="Anaheim"/>
              <a:cs typeface="Anaheim"/>
              <a:sym typeface="Anaheim"/>
            </a:endParaRPr>
          </a:p>
          <a:p>
            <a:pPr indent="0" lvl="0" marL="0" rtl="0" algn="l">
              <a:spcBef>
                <a:spcPts val="0"/>
              </a:spcBef>
              <a:spcAft>
                <a:spcPts val="0"/>
              </a:spcAft>
              <a:buNone/>
            </a:pPr>
            <a:r>
              <a:rPr lang="es" u="sng">
                <a:solidFill>
                  <a:schemeClr val="hlink"/>
                </a:solidFill>
                <a:latin typeface="Anaheim"/>
                <a:ea typeface="Anaheim"/>
                <a:cs typeface="Anaheim"/>
                <a:sym typeface="Anaheim"/>
                <a:hlinkClick r:id="rId4"/>
              </a:rPr>
              <a:t>Enlace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322" name="Google Shape;322;p29"/>
          <p:cNvSpPr txBox="1"/>
          <p:nvPr/>
        </p:nvSpPr>
        <p:spPr>
          <a:xfrm>
            <a:off x="1189825" y="757375"/>
            <a:ext cx="5486400" cy="588600"/>
          </a:xfrm>
          <a:prstGeom prst="rect">
            <a:avLst/>
          </a:prstGeom>
          <a:noFill/>
          <a:ln>
            <a:noFill/>
          </a:ln>
        </p:spPr>
        <p:txBody>
          <a:bodyPr anchorCtr="0" anchor="t" bIns="91425" lIns="91425" spcFirstLastPara="1" rIns="91425" wrap="square" tIns="91425">
            <a:spAutoFit/>
          </a:bodyPr>
          <a:lstStyle/>
          <a:p>
            <a:pPr indent="0" lvl="0" marL="0" rtl="0" algn="l">
              <a:lnSpc>
                <a:spcPct val="118750"/>
              </a:lnSpc>
              <a:spcBef>
                <a:spcPts val="0"/>
              </a:spcBef>
              <a:spcAft>
                <a:spcPts val="0"/>
              </a:spcAft>
              <a:buNone/>
            </a:pPr>
            <a:r>
              <a:rPr lang="es" sz="1200">
                <a:highlight>
                  <a:srgbClr val="EDEBE9"/>
                </a:highlight>
                <a:latin typeface="Anaheim"/>
                <a:ea typeface="Anaheim"/>
                <a:cs typeface="Anaheim"/>
                <a:sym typeface="Anaheim"/>
              </a:rPr>
              <a:t>Angela Villota, </a:t>
            </a:r>
            <a:r>
              <a:rPr lang="es" sz="1200" u="sng">
                <a:solidFill>
                  <a:srgbClr val="0563C1"/>
                </a:solidFill>
                <a:highlight>
                  <a:srgbClr val="EDEBE9"/>
                </a:highlight>
                <a:latin typeface="Anaheim"/>
                <a:ea typeface="Anaheim"/>
                <a:cs typeface="Anaheim"/>
                <a:sym typeface="Anaheim"/>
              </a:rPr>
              <a:t>apvillota@icesi.edu.co</a:t>
            </a:r>
            <a:r>
              <a:rPr lang="es" sz="1200">
                <a:highlight>
                  <a:srgbClr val="EDEBE9"/>
                </a:highlight>
                <a:latin typeface="Anaheim"/>
                <a:ea typeface="Anaheim"/>
                <a:cs typeface="Anaheim"/>
                <a:sym typeface="Anaheim"/>
              </a:rPr>
              <a:t>​</a:t>
            </a:r>
            <a:endParaRPr sz="1200">
              <a:highlight>
                <a:srgbClr val="EDEBE9"/>
              </a:highlight>
              <a:latin typeface="Anaheim"/>
              <a:ea typeface="Anaheim"/>
              <a:cs typeface="Anaheim"/>
              <a:sym typeface="Anaheim"/>
            </a:endParaRPr>
          </a:p>
          <a:p>
            <a:pPr indent="0" lvl="0" marL="0" rtl="0" algn="l">
              <a:spcBef>
                <a:spcPts val="0"/>
              </a:spcBef>
              <a:spcAft>
                <a:spcPts val="0"/>
              </a:spcAft>
              <a:buNone/>
            </a:pPr>
            <a:r>
              <a:rPr lang="es" sz="1200">
                <a:highlight>
                  <a:srgbClr val="EDEBE9"/>
                </a:highlight>
                <a:latin typeface="Anaheim"/>
                <a:ea typeface="Anaheim"/>
                <a:cs typeface="Anaheim"/>
                <a:sym typeface="Anaheim"/>
              </a:rPr>
              <a:t>Perfil de </a:t>
            </a:r>
            <a:r>
              <a:rPr lang="es" sz="1200" u="sng">
                <a:solidFill>
                  <a:srgbClr val="0563C1"/>
                </a:solidFill>
                <a:highlight>
                  <a:srgbClr val="EDEBE9"/>
                </a:highlight>
                <a:latin typeface="Anaheim"/>
                <a:ea typeface="Anaheim"/>
                <a:cs typeface="Anaheim"/>
                <a:sym typeface="Anaheim"/>
                <a:hlinkClick r:id="rId5">
                  <a:extLst>
                    <a:ext uri="{A12FA001-AC4F-418D-AE19-62706E023703}">
                      <ahyp:hlinkClr val="tx"/>
                    </a:ext>
                  </a:extLst>
                </a:hlinkClick>
              </a:rPr>
              <a:t>LinkedIn</a:t>
            </a:r>
            <a:endParaRPr>
              <a:latin typeface="Anaheim"/>
              <a:ea typeface="Anaheim"/>
              <a:cs typeface="Anaheim"/>
              <a:sym typeface="Anaheim"/>
            </a:endParaRPr>
          </a:p>
        </p:txBody>
      </p:sp>
      <p:sp>
        <p:nvSpPr>
          <p:cNvPr id="323" name="Google Shape;323;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ctrTitle"/>
          </p:nvPr>
        </p:nvSpPr>
        <p:spPr>
          <a:xfrm>
            <a:off x="184480" y="381100"/>
            <a:ext cx="6678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t>Canales de comunicación</a:t>
            </a:r>
            <a:endParaRPr sz="2200"/>
          </a:p>
        </p:txBody>
      </p:sp>
      <p:sp>
        <p:nvSpPr>
          <p:cNvPr id="329" name="Google Shape;329;p30"/>
          <p:cNvSpPr txBox="1"/>
          <p:nvPr>
            <p:ph idx="1" type="subTitle"/>
          </p:nvPr>
        </p:nvSpPr>
        <p:spPr>
          <a:xfrm flipH="1">
            <a:off x="451450" y="1056525"/>
            <a:ext cx="8253600" cy="3378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s" sz="2000"/>
              <a:t>Correo electrónico: </a:t>
            </a:r>
            <a:r>
              <a:rPr lang="es" sz="2000" u="sng">
                <a:solidFill>
                  <a:srgbClr val="0C58D3"/>
                </a:solidFill>
                <a:hlinkClick r:id="rId3">
                  <a:extLst>
                    <a:ext uri="{A12FA001-AC4F-418D-AE19-62706E023703}">
                      <ahyp:hlinkClr val="tx"/>
                    </a:ext>
                  </a:extLst>
                </a:hlinkClick>
              </a:rPr>
              <a:t>a</a:t>
            </a:r>
            <a:r>
              <a:rPr lang="es" sz="2000" u="sng">
                <a:solidFill>
                  <a:srgbClr val="0C58D3"/>
                </a:solidFill>
                <a:hlinkClick r:id="rId4">
                  <a:extLst>
                    <a:ext uri="{A12FA001-AC4F-418D-AE19-62706E023703}">
                      <ahyp:hlinkClr val="tx"/>
                    </a:ext>
                  </a:extLst>
                </a:hlinkClick>
              </a:rPr>
              <a:t>pvil</a:t>
            </a:r>
            <a:r>
              <a:rPr lang="es" sz="2000" u="sng">
                <a:solidFill>
                  <a:srgbClr val="0C58D3"/>
                </a:solidFill>
                <a:hlinkClick r:id="rId5">
                  <a:extLst>
                    <a:ext uri="{A12FA001-AC4F-418D-AE19-62706E023703}">
                      <ahyp:hlinkClr val="tx"/>
                    </a:ext>
                  </a:extLst>
                </a:hlinkClick>
              </a:rPr>
              <a:t>lota@icesi.edu.co</a:t>
            </a:r>
            <a:endParaRPr sz="2000">
              <a:solidFill>
                <a:srgbClr val="0C58D3"/>
              </a:solidFill>
            </a:endParaRPr>
          </a:p>
          <a:p>
            <a:pPr indent="-355600" lvl="0" marL="457200" rtl="0" algn="l">
              <a:spcBef>
                <a:spcPts val="0"/>
              </a:spcBef>
              <a:spcAft>
                <a:spcPts val="0"/>
              </a:spcAft>
              <a:buSzPts val="2000"/>
              <a:buChar char="●"/>
            </a:pPr>
            <a:r>
              <a:rPr lang="es" sz="2000"/>
              <a:t>Servidor en Discord:</a:t>
            </a:r>
            <a:r>
              <a:rPr lang="es" sz="2000" u="sng">
                <a:solidFill>
                  <a:srgbClr val="0C58D3"/>
                </a:solidFill>
              </a:rPr>
              <a:t> </a:t>
            </a:r>
            <a:r>
              <a:rPr lang="es" sz="2000" u="sng">
                <a:solidFill>
                  <a:srgbClr val="0C58D3"/>
                </a:solidFill>
                <a:hlinkClick r:id="rId6">
                  <a:extLst>
                    <a:ext uri="{A12FA001-AC4F-418D-AE19-62706E023703}">
                      <ahyp:hlinkClr val="tx"/>
                    </a:ext>
                  </a:extLst>
                </a:hlinkClick>
              </a:rPr>
              <a:t>https://discord.gg/EaeWsn7k</a:t>
            </a:r>
            <a:endParaRPr sz="2000" u="sng">
              <a:solidFill>
                <a:srgbClr val="0C58D3"/>
              </a:solidFill>
            </a:endParaRPr>
          </a:p>
          <a:p>
            <a:pPr indent="-355600" lvl="0" marL="457200" rtl="0" algn="l">
              <a:spcBef>
                <a:spcPts val="0"/>
              </a:spcBef>
              <a:spcAft>
                <a:spcPts val="0"/>
              </a:spcAft>
              <a:buSzPts val="2000"/>
              <a:buChar char="●"/>
            </a:pPr>
            <a:r>
              <a:rPr lang="es" sz="2000"/>
              <a:t>Grupo wa [</a:t>
            </a:r>
            <a:r>
              <a:rPr lang="es" sz="2000" u="sng">
                <a:solidFill>
                  <a:srgbClr val="0C58D3"/>
                </a:solidFill>
                <a:hlinkClick r:id="rId7">
                  <a:extLst>
                    <a:ext uri="{A12FA001-AC4F-418D-AE19-62706E023703}">
                      <ahyp:hlinkClr val="tx"/>
                    </a:ext>
                  </a:extLst>
                </a:hlinkClick>
              </a:rPr>
              <a:t>link</a:t>
            </a:r>
            <a:r>
              <a:rPr lang="es" sz="2000"/>
              <a:t>] (No oficial, es para mensajes de texto y noticias rápidas)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s" sz="2000"/>
              <a:t>  </a:t>
            </a:r>
            <a:endParaRPr sz="2000"/>
          </a:p>
          <a:p>
            <a:pPr indent="0" lvl="0" marL="0" rtl="0" algn="l">
              <a:spcBef>
                <a:spcPts val="0"/>
              </a:spcBef>
              <a:spcAft>
                <a:spcPts val="0"/>
              </a:spcAft>
              <a:buNone/>
            </a:pPr>
            <a:r>
              <a:t/>
            </a:r>
            <a:endParaRPr sz="2100">
              <a:latin typeface="Staatliches"/>
              <a:ea typeface="Staatliches"/>
              <a:cs typeface="Staatliches"/>
              <a:sym typeface="Staatliches"/>
            </a:endParaRPr>
          </a:p>
        </p:txBody>
      </p:sp>
      <p:sp>
        <p:nvSpPr>
          <p:cNvPr id="330" name="Google Shape;33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p:nvPr/>
        </p:nvSpPr>
        <p:spPr>
          <a:xfrm>
            <a:off x="759950" y="533400"/>
            <a:ext cx="7498200" cy="1571700"/>
          </a:xfrm>
          <a:prstGeom prst="roundRect">
            <a:avLst>
              <a:gd fmla="val 9180"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833550" y="533400"/>
            <a:ext cx="7498200" cy="16452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7" name="Google Shape;337;p31"/>
          <p:cNvSpPr/>
          <p:nvPr/>
        </p:nvSpPr>
        <p:spPr>
          <a:xfrm>
            <a:off x="4000500" y="4162425"/>
            <a:ext cx="4714800" cy="428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057650" y="4237500"/>
            <a:ext cx="4657500" cy="428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s" sz="2000">
                <a:latin typeface="Staatliches"/>
                <a:ea typeface="Staatliches"/>
                <a:cs typeface="Staatliches"/>
                <a:sym typeface="Staatliches"/>
              </a:rPr>
              <a:t>Los Estudiantes</a:t>
            </a:r>
            <a:endParaRPr/>
          </a:p>
        </p:txBody>
      </p:sp>
      <p:sp>
        <p:nvSpPr>
          <p:cNvPr id="339" name="Google Shape;339;p31"/>
          <p:cNvSpPr txBox="1"/>
          <p:nvPr/>
        </p:nvSpPr>
        <p:spPr>
          <a:xfrm>
            <a:off x="883650" y="609600"/>
            <a:ext cx="7498200" cy="43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600">
              <a:latin typeface="Anaheim"/>
              <a:ea typeface="Anaheim"/>
              <a:cs typeface="Anaheim"/>
              <a:sym typeface="Anaheim"/>
            </a:endParaRPr>
          </a:p>
        </p:txBody>
      </p:sp>
      <p:sp>
        <p:nvSpPr>
          <p:cNvPr id="340" name="Google Shape;340;p31"/>
          <p:cNvSpPr txBox="1"/>
          <p:nvPr>
            <p:ph idx="12" type="sldNum"/>
          </p:nvPr>
        </p:nvSpPr>
        <p:spPr>
          <a:xfrm>
            <a:off x="8595309" y="47803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1" name="Google Shape;341;p31"/>
          <p:cNvSpPr txBox="1"/>
          <p:nvPr/>
        </p:nvSpPr>
        <p:spPr>
          <a:xfrm>
            <a:off x="1189825" y="757375"/>
            <a:ext cx="548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highlight>
                  <a:srgbClr val="EDEBE9"/>
                </a:highlight>
                <a:latin typeface="Anaheim"/>
                <a:ea typeface="Anaheim"/>
                <a:cs typeface="Anaheim"/>
                <a:sym typeface="Anaheim"/>
              </a:rPr>
              <a:t>Nombre</a:t>
            </a:r>
            <a:endParaRPr b="1" sz="1500">
              <a:highlight>
                <a:srgbClr val="EDEBE9"/>
              </a:highlight>
              <a:latin typeface="Anaheim"/>
              <a:ea typeface="Anaheim"/>
              <a:cs typeface="Anaheim"/>
              <a:sym typeface="Anaheim"/>
            </a:endParaRPr>
          </a:p>
          <a:p>
            <a:pPr indent="0" lvl="0" marL="0" rtl="0" algn="l">
              <a:spcBef>
                <a:spcPts val="0"/>
              </a:spcBef>
              <a:spcAft>
                <a:spcPts val="0"/>
              </a:spcAft>
              <a:buNone/>
            </a:pPr>
            <a:r>
              <a:rPr b="1" lang="es" sz="1500">
                <a:highlight>
                  <a:srgbClr val="EDEBE9"/>
                </a:highlight>
                <a:latin typeface="Anaheim"/>
                <a:ea typeface="Anaheim"/>
                <a:cs typeface="Anaheim"/>
                <a:sym typeface="Anaheim"/>
              </a:rPr>
              <a:t>Profesión</a:t>
            </a:r>
            <a:endParaRPr b="1" sz="1500">
              <a:highlight>
                <a:srgbClr val="EDEBE9"/>
              </a:highlight>
              <a:latin typeface="Anaheim"/>
              <a:ea typeface="Anaheim"/>
              <a:cs typeface="Anaheim"/>
              <a:sym typeface="Anaheim"/>
            </a:endParaRPr>
          </a:p>
          <a:p>
            <a:pPr indent="0" lvl="0" marL="0" rtl="0" algn="l">
              <a:spcBef>
                <a:spcPts val="0"/>
              </a:spcBef>
              <a:spcAft>
                <a:spcPts val="0"/>
              </a:spcAft>
              <a:buNone/>
            </a:pPr>
            <a:r>
              <a:rPr b="1" lang="es" sz="1500">
                <a:highlight>
                  <a:srgbClr val="EDEBE9"/>
                </a:highlight>
                <a:latin typeface="Anaheim"/>
                <a:ea typeface="Anaheim"/>
                <a:cs typeface="Anaheim"/>
                <a:sym typeface="Anaheim"/>
              </a:rPr>
              <a:t>Lugar de trabajo</a:t>
            </a:r>
            <a:endParaRPr b="1" sz="1500">
              <a:highlight>
                <a:srgbClr val="EDEBE9"/>
              </a:highlight>
              <a:latin typeface="Anaheim"/>
              <a:ea typeface="Anaheim"/>
              <a:cs typeface="Anaheim"/>
              <a:sym typeface="Anaheim"/>
            </a:endParaRPr>
          </a:p>
          <a:p>
            <a:pPr indent="0" lvl="0" marL="0" rtl="0" algn="l">
              <a:spcBef>
                <a:spcPts val="0"/>
              </a:spcBef>
              <a:spcAft>
                <a:spcPts val="0"/>
              </a:spcAft>
              <a:buNone/>
            </a:pPr>
            <a:r>
              <a:rPr b="1" lang="es" sz="1500">
                <a:highlight>
                  <a:srgbClr val="EDEBE9"/>
                </a:highlight>
                <a:latin typeface="Anaheim"/>
                <a:ea typeface="Anaheim"/>
                <a:cs typeface="Anaheim"/>
                <a:sym typeface="Anaheim"/>
              </a:rPr>
              <a:t>¿Por qué llegaron a este curso?</a:t>
            </a:r>
            <a:endParaRPr b="1" sz="1500">
              <a:highlight>
                <a:srgbClr val="EDEBE9"/>
              </a:highlight>
              <a:latin typeface="Anaheim"/>
              <a:ea typeface="Anaheim"/>
              <a:cs typeface="Anaheim"/>
              <a:sym typeface="Anaheim"/>
            </a:endParaRPr>
          </a:p>
        </p:txBody>
      </p:sp>
      <p:sp>
        <p:nvSpPr>
          <p:cNvPr id="342" name="Google Shape;342;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Objetivo General</a:t>
            </a:r>
            <a:endParaRPr/>
          </a:p>
        </p:txBody>
      </p:sp>
      <p:sp>
        <p:nvSpPr>
          <p:cNvPr id="348" name="Google Shape;348;p32"/>
          <p:cNvSpPr txBox="1"/>
          <p:nvPr/>
        </p:nvSpPr>
        <p:spPr>
          <a:xfrm>
            <a:off x="589750" y="1693650"/>
            <a:ext cx="41436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solidFill>
                  <a:schemeClr val="accent3"/>
                </a:solidFill>
                <a:latin typeface="Anaheim"/>
                <a:ea typeface="Anaheim"/>
                <a:cs typeface="Anaheim"/>
                <a:sym typeface="Anaheim"/>
              </a:rPr>
              <a:t>Crear y consultar una base de datos relacional empleando SQL como lenguaje de definición y consulta</a:t>
            </a:r>
            <a:endParaRPr sz="2800">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349" name="Google Shape;34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3" name="Shape 353"/>
        <p:cNvGrpSpPr/>
        <p:nvPr/>
      </p:nvGrpSpPr>
      <p:grpSpPr>
        <a:xfrm>
          <a:off x="0" y="0"/>
          <a:ext cx="0" cy="0"/>
          <a:chOff x="0" y="0"/>
          <a:chExt cx="0" cy="0"/>
        </a:xfrm>
      </p:grpSpPr>
      <p:sp>
        <p:nvSpPr>
          <p:cNvPr id="354" name="Google Shape;354;p33"/>
          <p:cNvSpPr/>
          <p:nvPr/>
        </p:nvSpPr>
        <p:spPr>
          <a:xfrm>
            <a:off x="461230" y="1349464"/>
            <a:ext cx="667500" cy="6675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331431" y="1349464"/>
            <a:ext cx="6675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410889" y="1303272"/>
            <a:ext cx="6675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3281090" y="1303272"/>
            <a:ext cx="6675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ph type="ctrTitle"/>
          </p:nvPr>
        </p:nvSpPr>
        <p:spPr>
          <a:xfrm>
            <a:off x="312261" y="2155550"/>
            <a:ext cx="2538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OT1</a:t>
            </a:r>
            <a:endParaRPr sz="2400"/>
          </a:p>
        </p:txBody>
      </p:sp>
      <p:sp>
        <p:nvSpPr>
          <p:cNvPr id="359" name="Google Shape;359;p33"/>
          <p:cNvSpPr txBox="1"/>
          <p:nvPr>
            <p:ph idx="2" type="ctrTitle"/>
          </p:nvPr>
        </p:nvSpPr>
        <p:spPr>
          <a:xfrm>
            <a:off x="3190065" y="2152500"/>
            <a:ext cx="2538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OT2</a:t>
            </a:r>
            <a:endParaRPr sz="2400"/>
          </a:p>
        </p:txBody>
      </p:sp>
      <p:sp>
        <p:nvSpPr>
          <p:cNvPr id="360" name="Google Shape;360;p33"/>
          <p:cNvSpPr txBox="1"/>
          <p:nvPr>
            <p:ph idx="3" type="subTitle"/>
          </p:nvPr>
        </p:nvSpPr>
        <p:spPr>
          <a:xfrm>
            <a:off x="3190075" y="2465075"/>
            <a:ext cx="2948400" cy="22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Especificar el esquema de una base de datos en SQL definiendo tablas, atributos y restricciones de integridad.</a:t>
            </a:r>
            <a:endParaRPr/>
          </a:p>
          <a:p>
            <a:pPr indent="0" lvl="0" marL="0" rtl="0" algn="l">
              <a:spcBef>
                <a:spcPts val="0"/>
              </a:spcBef>
              <a:spcAft>
                <a:spcPts val="0"/>
              </a:spcAft>
              <a:buNone/>
            </a:pPr>
            <a:r>
              <a:t/>
            </a:r>
            <a:endParaRPr/>
          </a:p>
        </p:txBody>
      </p:sp>
      <p:sp>
        <p:nvSpPr>
          <p:cNvPr id="361" name="Google Shape;361;p33"/>
          <p:cNvSpPr txBox="1"/>
          <p:nvPr>
            <p:ph idx="1" type="subTitle"/>
          </p:nvPr>
        </p:nvSpPr>
        <p:spPr>
          <a:xfrm>
            <a:off x="312275" y="2477087"/>
            <a:ext cx="2948400" cy="22389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s"/>
              <a:t>Describir</a:t>
            </a:r>
            <a:r>
              <a:rPr lang="es"/>
              <a:t> los elementos del modelo relacional que permiten definir la estructura de una base de datos.</a:t>
            </a:r>
            <a:r>
              <a:rPr lang="es"/>
              <a:t>​</a:t>
            </a:r>
            <a:endParaRPr/>
          </a:p>
          <a:p>
            <a:pPr indent="0" lvl="0" marL="0" marR="0" rtl="0" algn="l">
              <a:spcBef>
                <a:spcPts val="0"/>
              </a:spcBef>
              <a:spcAft>
                <a:spcPts val="0"/>
              </a:spcAft>
              <a:buNone/>
            </a:pPr>
            <a:r>
              <a:t/>
            </a:r>
            <a:endParaRPr sz="2000"/>
          </a:p>
        </p:txBody>
      </p:sp>
      <p:sp>
        <p:nvSpPr>
          <p:cNvPr id="362" name="Google Shape;362;p33"/>
          <p:cNvSpPr txBox="1"/>
          <p:nvPr>
            <p:ph idx="4" type="ctrTitle"/>
          </p:nvPr>
        </p:nvSpPr>
        <p:spPr>
          <a:xfrm>
            <a:off x="184479" y="381100"/>
            <a:ext cx="60441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Objetivos Terminales</a:t>
            </a:r>
            <a:endParaRPr/>
          </a:p>
        </p:txBody>
      </p:sp>
      <p:sp>
        <p:nvSpPr>
          <p:cNvPr id="363" name="Google Shape;363;p33"/>
          <p:cNvSpPr/>
          <p:nvPr/>
        </p:nvSpPr>
        <p:spPr>
          <a:xfrm>
            <a:off x="6369280" y="1349476"/>
            <a:ext cx="667500" cy="667500"/>
          </a:xfrm>
          <a:prstGeom prst="roundRect">
            <a:avLst>
              <a:gd fmla="val 16667" name="adj"/>
            </a:avLst>
          </a:pr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6318939" y="1303284"/>
            <a:ext cx="6675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txBox="1"/>
          <p:nvPr>
            <p:ph type="ctrTitle"/>
          </p:nvPr>
        </p:nvSpPr>
        <p:spPr>
          <a:xfrm>
            <a:off x="6220311" y="2155563"/>
            <a:ext cx="2538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OT3</a:t>
            </a:r>
            <a:endParaRPr sz="2400"/>
          </a:p>
        </p:txBody>
      </p:sp>
      <p:sp>
        <p:nvSpPr>
          <p:cNvPr id="366" name="Google Shape;366;p33"/>
          <p:cNvSpPr txBox="1"/>
          <p:nvPr>
            <p:ph idx="1" type="subTitle"/>
          </p:nvPr>
        </p:nvSpPr>
        <p:spPr>
          <a:xfrm>
            <a:off x="6220325" y="2477120"/>
            <a:ext cx="2948400" cy="22389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s"/>
              <a:t>Utilizar SQL como un lenguaje de consulta y manipulación de datos en una base de datos relacional</a:t>
            </a:r>
            <a:endParaRPr/>
          </a:p>
        </p:txBody>
      </p:sp>
      <p:grpSp>
        <p:nvGrpSpPr>
          <p:cNvPr id="367" name="Google Shape;367;p33"/>
          <p:cNvGrpSpPr/>
          <p:nvPr/>
        </p:nvGrpSpPr>
        <p:grpSpPr>
          <a:xfrm>
            <a:off x="560508" y="1507959"/>
            <a:ext cx="450845" cy="384902"/>
            <a:chOff x="3094217" y="1976585"/>
            <a:chExt cx="350198" cy="350548"/>
          </a:xfrm>
        </p:grpSpPr>
        <p:sp>
          <p:nvSpPr>
            <p:cNvPr id="368" name="Google Shape;368;p33"/>
            <p:cNvSpPr/>
            <p:nvPr/>
          </p:nvSpPr>
          <p:spPr>
            <a:xfrm>
              <a:off x="3094217" y="2129039"/>
              <a:ext cx="131543" cy="197362"/>
            </a:xfrm>
            <a:custGeom>
              <a:rect b="b" l="l" r="r" t="t"/>
              <a:pathLst>
                <a:path extrusionOk="0" h="6201" w="4133">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69" name="Google Shape;369;p33"/>
            <p:cNvSpPr/>
            <p:nvPr/>
          </p:nvSpPr>
          <p:spPr>
            <a:xfrm>
              <a:off x="3116592" y="2293778"/>
              <a:ext cx="10630" cy="32241"/>
            </a:xfrm>
            <a:custGeom>
              <a:rect b="b" l="l" r="r" t="t"/>
              <a:pathLst>
                <a:path extrusionOk="0" h="1013" w="334">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0" name="Google Shape;370;p33"/>
            <p:cNvSpPr/>
            <p:nvPr/>
          </p:nvSpPr>
          <p:spPr>
            <a:xfrm>
              <a:off x="3193519" y="2293778"/>
              <a:ext cx="10248" cy="32241"/>
            </a:xfrm>
            <a:custGeom>
              <a:rect b="b" l="l" r="r" t="t"/>
              <a:pathLst>
                <a:path extrusionOk="0" h="1013" w="322">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1" name="Google Shape;371;p33"/>
            <p:cNvSpPr/>
            <p:nvPr/>
          </p:nvSpPr>
          <p:spPr>
            <a:xfrm>
              <a:off x="3346227" y="2166755"/>
              <a:ext cx="54966" cy="18301"/>
            </a:xfrm>
            <a:custGeom>
              <a:rect b="b" l="l" r="r" t="t"/>
              <a:pathLst>
                <a:path extrusionOk="0" h="575" w="1727">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2" name="Google Shape;372;p33"/>
            <p:cNvSpPr/>
            <p:nvPr/>
          </p:nvSpPr>
          <p:spPr>
            <a:xfrm>
              <a:off x="3302655" y="2134991"/>
              <a:ext cx="141760" cy="192143"/>
            </a:xfrm>
            <a:custGeom>
              <a:rect b="b" l="l" r="r" t="t"/>
              <a:pathLst>
                <a:path extrusionOk="0" h="6037" w="4454">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3" name="Google Shape;373;p33"/>
            <p:cNvSpPr/>
            <p:nvPr/>
          </p:nvSpPr>
          <p:spPr>
            <a:xfrm>
              <a:off x="3330313" y="2288463"/>
              <a:ext cx="10248" cy="37938"/>
            </a:xfrm>
            <a:custGeom>
              <a:rect b="b" l="l" r="r" t="t"/>
              <a:pathLst>
                <a:path extrusionOk="0" h="1192" w="322">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4" name="Google Shape;374;p33"/>
            <p:cNvSpPr/>
            <p:nvPr/>
          </p:nvSpPr>
          <p:spPr>
            <a:xfrm>
              <a:off x="3406859" y="2288463"/>
              <a:ext cx="10630" cy="37938"/>
            </a:xfrm>
            <a:custGeom>
              <a:rect b="b" l="l" r="r" t="t"/>
              <a:pathLst>
                <a:path extrusionOk="0" h="1192" w="334">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5" name="Google Shape;375;p33"/>
            <p:cNvSpPr/>
            <p:nvPr/>
          </p:nvSpPr>
          <p:spPr>
            <a:xfrm>
              <a:off x="3149183" y="1976585"/>
              <a:ext cx="219419" cy="183072"/>
            </a:xfrm>
            <a:custGeom>
              <a:rect b="b" l="l" r="r" t="t"/>
              <a:pathLst>
                <a:path extrusionOk="0" h="5752" w="6894">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6" name="Google Shape;376;p33"/>
            <p:cNvSpPr/>
            <p:nvPr/>
          </p:nvSpPr>
          <p:spPr>
            <a:xfrm>
              <a:off x="3187822" y="2009177"/>
              <a:ext cx="26926" cy="10280"/>
            </a:xfrm>
            <a:custGeom>
              <a:rect b="b" l="l" r="r" t="t"/>
              <a:pathLst>
                <a:path extrusionOk="0" h="323" w="846">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7" name="Google Shape;377;p33"/>
            <p:cNvSpPr/>
            <p:nvPr/>
          </p:nvSpPr>
          <p:spPr>
            <a:xfrm>
              <a:off x="3226110" y="2009177"/>
              <a:ext cx="81478" cy="10280"/>
            </a:xfrm>
            <a:custGeom>
              <a:rect b="b" l="l" r="r" t="t"/>
              <a:pathLst>
                <a:path extrusionOk="0" h="323" w="256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8" name="Google Shape;378;p33"/>
            <p:cNvSpPr/>
            <p:nvPr/>
          </p:nvSpPr>
          <p:spPr>
            <a:xfrm>
              <a:off x="3187822" y="2036453"/>
              <a:ext cx="119767" cy="10662"/>
            </a:xfrm>
            <a:custGeom>
              <a:rect b="b" l="l" r="r" t="t"/>
              <a:pathLst>
                <a:path extrusionOk="0" h="335" w="3763">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79" name="Google Shape;379;p33"/>
            <p:cNvSpPr/>
            <p:nvPr/>
          </p:nvSpPr>
          <p:spPr>
            <a:xfrm>
              <a:off x="3187822" y="2064143"/>
              <a:ext cx="81510" cy="10248"/>
            </a:xfrm>
            <a:custGeom>
              <a:rect b="b" l="l" r="r" t="t"/>
              <a:pathLst>
                <a:path extrusionOk="0" h="322" w="2561">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0" name="Google Shape;380;p33"/>
            <p:cNvSpPr/>
            <p:nvPr/>
          </p:nvSpPr>
          <p:spPr>
            <a:xfrm>
              <a:off x="3280663" y="2064143"/>
              <a:ext cx="26926" cy="10248"/>
            </a:xfrm>
            <a:custGeom>
              <a:rect b="b" l="l" r="r" t="t"/>
              <a:pathLst>
                <a:path extrusionOk="0" h="322" w="846">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grpSp>
      <p:grpSp>
        <p:nvGrpSpPr>
          <p:cNvPr id="381" name="Google Shape;381;p33"/>
          <p:cNvGrpSpPr/>
          <p:nvPr/>
        </p:nvGrpSpPr>
        <p:grpSpPr>
          <a:xfrm>
            <a:off x="3401695" y="1517036"/>
            <a:ext cx="426329" cy="332375"/>
            <a:chOff x="2611458" y="3816374"/>
            <a:chExt cx="426329" cy="332375"/>
          </a:xfrm>
        </p:grpSpPr>
        <p:sp>
          <p:nvSpPr>
            <p:cNvPr id="382" name="Google Shape;382;p33"/>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3" name="Google Shape;383;p33"/>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4" name="Google Shape;384;p33"/>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5" name="Google Shape;385;p33"/>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6" name="Google Shape;386;p33"/>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7" name="Google Shape;387;p33"/>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8" name="Google Shape;388;p33"/>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89" name="Google Shape;389;p33"/>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0" name="Google Shape;390;p33"/>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1" name="Google Shape;391;p33"/>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grpSp>
      <p:grpSp>
        <p:nvGrpSpPr>
          <p:cNvPr id="392" name="Google Shape;392;p33"/>
          <p:cNvGrpSpPr/>
          <p:nvPr/>
        </p:nvGrpSpPr>
        <p:grpSpPr>
          <a:xfrm>
            <a:off x="6526607" y="1505856"/>
            <a:ext cx="352840" cy="354717"/>
            <a:chOff x="3095745" y="3805393"/>
            <a:chExt cx="352840" cy="354717"/>
          </a:xfrm>
        </p:grpSpPr>
        <p:sp>
          <p:nvSpPr>
            <p:cNvPr id="393" name="Google Shape;393;p33"/>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4" name="Google Shape;394;p33"/>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5" name="Google Shape;395;p33"/>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6" name="Google Shape;396;p33"/>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7" name="Google Shape;397;p33"/>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sp>
          <p:nvSpPr>
            <p:cNvPr id="398" name="Google Shape;398;p33"/>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3"/>
                </a:highlight>
              </a:endParaRPr>
            </a:p>
          </p:txBody>
        </p:sp>
      </p:grpSp>
      <p:sp>
        <p:nvSpPr>
          <p:cNvPr id="399" name="Google Shape;399;p33"/>
          <p:cNvSpPr txBox="1"/>
          <p:nvPr>
            <p:ph idx="12" type="sldNum"/>
          </p:nvPr>
        </p:nvSpPr>
        <p:spPr>
          <a:xfrm>
            <a:off x="8595309" y="47159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4"/>
          <p:cNvSpPr/>
          <p:nvPr/>
        </p:nvSpPr>
        <p:spPr>
          <a:xfrm>
            <a:off x="4152900" y="4391025"/>
            <a:ext cx="4714800" cy="428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4210050" y="4466100"/>
            <a:ext cx="4657500" cy="4287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6" name="Google Shape;406;p34"/>
          <p:cNvSpPr/>
          <p:nvPr/>
        </p:nvSpPr>
        <p:spPr>
          <a:xfrm>
            <a:off x="801534" y="1171413"/>
            <a:ext cx="7875000" cy="2243400"/>
          </a:xfrm>
          <a:prstGeom prst="roundRect">
            <a:avLst>
              <a:gd fmla="val 91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Anaheim"/>
              <a:ea typeface="Anaheim"/>
              <a:cs typeface="Anaheim"/>
              <a:sym typeface="Anaheim"/>
            </a:endParaRPr>
          </a:p>
        </p:txBody>
      </p:sp>
      <p:sp>
        <p:nvSpPr>
          <p:cNvPr id="407" name="Google Shape;407;p34"/>
          <p:cNvSpPr/>
          <p:nvPr/>
        </p:nvSpPr>
        <p:spPr>
          <a:xfrm>
            <a:off x="718975" y="1095504"/>
            <a:ext cx="7875000" cy="22434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1600">
              <a:latin typeface="Anaheim"/>
              <a:ea typeface="Anaheim"/>
              <a:cs typeface="Anaheim"/>
              <a:sym typeface="Anaheim"/>
            </a:endParaRPr>
          </a:p>
        </p:txBody>
      </p:sp>
      <p:sp>
        <p:nvSpPr>
          <p:cNvPr id="408" name="Google Shape;40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09" name="Google Shape;409;p34"/>
          <p:cNvSpPr txBox="1"/>
          <p:nvPr/>
        </p:nvSpPr>
        <p:spPr>
          <a:xfrm>
            <a:off x="5743575" y="4434150"/>
            <a:ext cx="30000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2000">
                <a:solidFill>
                  <a:schemeClr val="accent3"/>
                </a:solidFill>
                <a:latin typeface="Staatliches"/>
                <a:ea typeface="Staatliches"/>
                <a:cs typeface="Staatliches"/>
                <a:sym typeface="Staatliches"/>
              </a:rPr>
              <a:t>Planeación</a:t>
            </a:r>
            <a:endParaRPr/>
          </a:p>
        </p:txBody>
      </p:sp>
      <p:graphicFrame>
        <p:nvGraphicFramePr>
          <p:cNvPr id="410" name="Google Shape;410;p34"/>
          <p:cNvGraphicFramePr/>
          <p:nvPr/>
        </p:nvGraphicFramePr>
        <p:xfrm>
          <a:off x="2815525" y="1366200"/>
          <a:ext cx="3000000" cy="3000000"/>
        </p:xfrm>
        <a:graphic>
          <a:graphicData uri="http://schemas.openxmlformats.org/drawingml/2006/table">
            <a:tbl>
              <a:tblPr>
                <a:noFill/>
                <a:tableStyleId>{538C81FC-4DE8-42F0-B537-0B207B775CE1}</a:tableStyleId>
              </a:tblPr>
              <a:tblGrid>
                <a:gridCol w="606450"/>
                <a:gridCol w="1263475"/>
                <a:gridCol w="897075"/>
                <a:gridCol w="1629875"/>
              </a:tblGrid>
              <a:tr h="364050">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Sesión</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Fecha</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Objetivo</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None/>
                      </a:pPr>
                      <a:r>
                        <a:rPr lang="es">
                          <a:latin typeface="Staatliches"/>
                          <a:ea typeface="Staatliches"/>
                          <a:cs typeface="Staatliches"/>
                          <a:sym typeface="Staatliches"/>
                        </a:rPr>
                        <a:t>Asignación</a:t>
                      </a:r>
                      <a:endParaRPr>
                        <a:latin typeface="Staatliches"/>
                        <a:ea typeface="Staatliches"/>
                        <a:cs typeface="Staatliches"/>
                        <a:sym typeface="Staatliches"/>
                      </a:endParaRPr>
                    </a:p>
                  </a:txBody>
                  <a:tcPr marT="19050" marB="19050" marR="28575" marL="28575" anchor="b">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solidFill>
                      <a:srgbClr val="F3F3F3"/>
                    </a:solidFill>
                  </a:tcPr>
                </a:tc>
              </a:tr>
              <a:tr h="364050">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1</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10/02/2023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OT1 - OT2</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-DDL</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r h="364050">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2</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16/02/2023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OT2</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 DML (1)</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r h="364050">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17/02/2023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OT3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chemeClr val="accent3"/>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vMerge="1"/>
              </a:tr>
              <a:tr h="364050">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4</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23/02/2023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OT3</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200">
                          <a:latin typeface="Anaheim"/>
                          <a:ea typeface="Anaheim"/>
                          <a:cs typeface="Anaheim"/>
                          <a:sym typeface="Anaheim"/>
                        </a:rPr>
                        <a:t>Taller SQL - DML (2)</a:t>
                      </a:r>
                      <a:endParaRPr sz="1200">
                        <a:latin typeface="Anaheim"/>
                        <a:ea typeface="Anaheim"/>
                        <a:cs typeface="Anaheim"/>
                        <a:sym typeface="Anaheim"/>
                      </a:endParaRPr>
                    </a:p>
                  </a:txBody>
                  <a:tcPr marT="19050" marB="19050" marR="28575" marL="28575" anchor="ctr">
                    <a:lnL cap="flat" cmpd="sng" w="9500">
                      <a:solidFill>
                        <a:srgbClr val="000000"/>
                      </a:solidFill>
                      <a:prstDash val="solid"/>
                      <a:round/>
                      <a:headEnd len="sm" w="sm" type="none"/>
                      <a:tailEnd len="sm" w="sm" type="none"/>
                    </a:lnL>
                    <a:lnR cap="flat" cmpd="sng" w="9500">
                      <a:solidFill>
                        <a:srgbClr val="000000"/>
                      </a:solidFill>
                      <a:prstDash val="solid"/>
                      <a:round/>
                      <a:headEnd len="sm" w="sm" type="none"/>
                      <a:tailEnd len="sm" w="sm" type="none"/>
                    </a:lnR>
                    <a:lnT cap="flat" cmpd="sng" w="9500">
                      <a:solidFill>
                        <a:srgbClr val="000000"/>
                      </a:solidFill>
                      <a:prstDash val="solid"/>
                      <a:round/>
                      <a:headEnd len="sm" w="sm" type="none"/>
                      <a:tailEnd len="sm" w="sm" type="none"/>
                    </a:lnT>
                    <a:lnB cap="flat" cmpd="sng" w="95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